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9" r:id="rId2"/>
    <p:sldId id="258" r:id="rId3"/>
    <p:sldId id="260" r:id="rId4"/>
    <p:sldId id="256"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114"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an jie" userId="0daab13e89ff3111" providerId="LiveId" clId="{255771C1-5507-49EC-84C0-85F4202C4B7A}"/>
    <pc:docChg chg="undo custSel delSld modSld sldOrd">
      <pc:chgData name="guan jie" userId="0daab13e89ff3111" providerId="LiveId" clId="{255771C1-5507-49EC-84C0-85F4202C4B7A}" dt="2019-11-30T22:52:46.384" v="1011" actId="14100"/>
      <pc:docMkLst>
        <pc:docMk/>
      </pc:docMkLst>
      <pc:sldChg chg="addSp modSp">
        <pc:chgData name="guan jie" userId="0daab13e89ff3111" providerId="LiveId" clId="{255771C1-5507-49EC-84C0-85F4202C4B7A}" dt="2019-11-30T22:52:46.384" v="1011" actId="14100"/>
        <pc:sldMkLst>
          <pc:docMk/>
          <pc:sldMk cId="355367311" sldId="256"/>
        </pc:sldMkLst>
        <pc:spChg chg="add mod">
          <ac:chgData name="guan jie" userId="0daab13e89ff3111" providerId="LiveId" clId="{255771C1-5507-49EC-84C0-85F4202C4B7A}" dt="2019-11-30T22:33:28.091" v="922" actId="1076"/>
          <ac:spMkLst>
            <pc:docMk/>
            <pc:sldMk cId="355367311" sldId="256"/>
            <ac:spMk id="4" creationId="{3E645CFA-FC36-4133-A7E0-DD0CC7163D16}"/>
          </ac:spMkLst>
        </pc:spChg>
        <pc:spChg chg="add mod ord">
          <ac:chgData name="guan jie" userId="0daab13e89ff3111" providerId="LiveId" clId="{255771C1-5507-49EC-84C0-85F4202C4B7A}" dt="2019-11-30T22:32:12.622" v="897" actId="14100"/>
          <ac:spMkLst>
            <pc:docMk/>
            <pc:sldMk cId="355367311" sldId="256"/>
            <ac:spMk id="5" creationId="{BF06D5E0-0357-402C-B6A7-BCAAF35270DC}"/>
          </ac:spMkLst>
        </pc:spChg>
        <pc:spChg chg="add mod">
          <ac:chgData name="guan jie" userId="0daab13e89ff3111" providerId="LiveId" clId="{255771C1-5507-49EC-84C0-85F4202C4B7A}" dt="2019-11-30T22:32:52.950" v="909" actId="1076"/>
          <ac:spMkLst>
            <pc:docMk/>
            <pc:sldMk cId="355367311" sldId="256"/>
            <ac:spMk id="11" creationId="{0E0D89E3-2491-467B-A987-FF5BD3C46243}"/>
          </ac:spMkLst>
        </pc:spChg>
        <pc:picChg chg="add mod">
          <ac:chgData name="guan jie" userId="0daab13e89ff3111" providerId="LiveId" clId="{255771C1-5507-49EC-84C0-85F4202C4B7A}" dt="2019-11-30T22:33:46.031" v="927" actId="1076"/>
          <ac:picMkLst>
            <pc:docMk/>
            <pc:sldMk cId="355367311" sldId="256"/>
            <ac:picMk id="6" creationId="{FE765CE6-7CED-434A-A997-6341B86A6029}"/>
          </ac:picMkLst>
        </pc:picChg>
        <pc:picChg chg="mod">
          <ac:chgData name="guan jie" userId="0daab13e89ff3111" providerId="LiveId" clId="{255771C1-5507-49EC-84C0-85F4202C4B7A}" dt="2019-11-30T22:33:36.602" v="926" actId="1076"/>
          <ac:picMkLst>
            <pc:docMk/>
            <pc:sldMk cId="355367311" sldId="256"/>
            <ac:picMk id="7" creationId="{959CA0B8-4CBF-4821-BCB8-DDF4F3906164}"/>
          </ac:picMkLst>
        </pc:picChg>
        <pc:picChg chg="add mod">
          <ac:chgData name="guan jie" userId="0daab13e89ff3111" providerId="LiveId" clId="{255771C1-5507-49EC-84C0-85F4202C4B7A}" dt="2019-11-30T22:52:38.821" v="1009" actId="1076"/>
          <ac:picMkLst>
            <pc:docMk/>
            <pc:sldMk cId="355367311" sldId="256"/>
            <ac:picMk id="8" creationId="{4889BF56-E17F-4C5C-AA9F-E3D92527BFA8}"/>
          </ac:picMkLst>
        </pc:picChg>
        <pc:picChg chg="mod">
          <ac:chgData name="guan jie" userId="0daab13e89ff3111" providerId="LiveId" clId="{255771C1-5507-49EC-84C0-85F4202C4B7A}" dt="2019-11-30T22:33:35.148" v="925" actId="1076"/>
          <ac:picMkLst>
            <pc:docMk/>
            <pc:sldMk cId="355367311" sldId="256"/>
            <ac:picMk id="9" creationId="{98F19193-6F52-4BBF-BB2B-CA8D0BA4C22C}"/>
          </ac:picMkLst>
        </pc:picChg>
        <pc:picChg chg="add mod">
          <ac:chgData name="guan jie" userId="0daab13e89ff3111" providerId="LiveId" clId="{255771C1-5507-49EC-84C0-85F4202C4B7A}" dt="2019-11-30T22:52:46.384" v="1011" actId="14100"/>
          <ac:picMkLst>
            <pc:docMk/>
            <pc:sldMk cId="355367311" sldId="256"/>
            <ac:picMk id="10" creationId="{C252B6AF-75A7-4727-B36E-8ACD3FCCE948}"/>
          </ac:picMkLst>
        </pc:picChg>
      </pc:sldChg>
      <pc:sldChg chg="addSp delSp modSp del">
        <pc:chgData name="guan jie" userId="0daab13e89ff3111" providerId="LiveId" clId="{255771C1-5507-49EC-84C0-85F4202C4B7A}" dt="2019-11-30T22:33:50.313" v="929" actId="2696"/>
        <pc:sldMkLst>
          <pc:docMk/>
          <pc:sldMk cId="1855883249" sldId="257"/>
        </pc:sldMkLst>
        <pc:spChg chg="add del mod">
          <ac:chgData name="guan jie" userId="0daab13e89ff3111" providerId="LiveId" clId="{255771C1-5507-49EC-84C0-85F4202C4B7A}" dt="2019-11-30T22:32:42.732" v="906"/>
          <ac:spMkLst>
            <pc:docMk/>
            <pc:sldMk cId="1855883249" sldId="257"/>
            <ac:spMk id="5" creationId="{86C22586-86DB-489F-9E0C-9CE9D178786A}"/>
          </ac:spMkLst>
        </pc:spChg>
        <pc:spChg chg="add ord">
          <ac:chgData name="guan jie" userId="0daab13e89ff3111" providerId="LiveId" clId="{255771C1-5507-49EC-84C0-85F4202C4B7A}" dt="2019-11-30T22:25:02.492" v="823" actId="167"/>
          <ac:spMkLst>
            <pc:docMk/>
            <pc:sldMk cId="1855883249" sldId="257"/>
            <ac:spMk id="6" creationId="{B50163D4-9104-407E-91C4-9196C6374E70}"/>
          </ac:spMkLst>
        </pc:spChg>
        <pc:picChg chg="del mod">
          <ac:chgData name="guan jie" userId="0daab13e89ff3111" providerId="LiveId" clId="{255771C1-5507-49EC-84C0-85F4202C4B7A}" dt="2019-11-30T22:32:42.732" v="906"/>
          <ac:picMkLst>
            <pc:docMk/>
            <pc:sldMk cId="1855883249" sldId="257"/>
            <ac:picMk id="7" creationId="{FAF4699B-F382-4300-A082-AA563195C298}"/>
          </ac:picMkLst>
        </pc:picChg>
        <pc:picChg chg="del">
          <ac:chgData name="guan jie" userId="0daab13e89ff3111" providerId="LiveId" clId="{255771C1-5507-49EC-84C0-85F4202C4B7A}" dt="2019-11-30T22:32:42.732" v="906"/>
          <ac:picMkLst>
            <pc:docMk/>
            <pc:sldMk cId="1855883249" sldId="257"/>
            <ac:picMk id="13" creationId="{A525C317-7DE6-4E3C-B75A-7BAE7B8FCA59}"/>
          </ac:picMkLst>
        </pc:picChg>
        <pc:picChg chg="del mod">
          <ac:chgData name="guan jie" userId="0daab13e89ff3111" providerId="LiveId" clId="{255771C1-5507-49EC-84C0-85F4202C4B7A}" dt="2019-11-30T22:32:42.732" v="906"/>
          <ac:picMkLst>
            <pc:docMk/>
            <pc:sldMk cId="1855883249" sldId="257"/>
            <ac:picMk id="15" creationId="{B763CD54-D304-45F2-8895-7864A94977C4}"/>
          </ac:picMkLst>
        </pc:picChg>
      </pc:sldChg>
      <pc:sldChg chg="addSp delSp modSp ord">
        <pc:chgData name="guan jie" userId="0daab13e89ff3111" providerId="LiveId" clId="{255771C1-5507-49EC-84C0-85F4202C4B7A}" dt="2019-11-30T22:30:52.979" v="877" actId="1076"/>
        <pc:sldMkLst>
          <pc:docMk/>
          <pc:sldMk cId="3270526096" sldId="258"/>
        </pc:sldMkLst>
        <pc:spChg chg="add mod">
          <ac:chgData name="guan jie" userId="0daab13e89ff3111" providerId="LiveId" clId="{255771C1-5507-49EC-84C0-85F4202C4B7A}" dt="2019-11-30T22:30:49.885" v="876" actId="1076"/>
          <ac:spMkLst>
            <pc:docMk/>
            <pc:sldMk cId="3270526096" sldId="258"/>
            <ac:spMk id="2" creationId="{CE18568F-0512-41D4-8D05-401BC20D7487}"/>
          </ac:spMkLst>
        </pc:spChg>
        <pc:spChg chg="add mod">
          <ac:chgData name="guan jie" userId="0daab13e89ff3111" providerId="LiveId" clId="{255771C1-5507-49EC-84C0-85F4202C4B7A}" dt="2019-11-30T22:30:52.979" v="877" actId="1076"/>
          <ac:spMkLst>
            <pc:docMk/>
            <pc:sldMk cId="3270526096" sldId="258"/>
            <ac:spMk id="3" creationId="{5719486A-D408-4779-BC63-682F0AF80AF2}"/>
          </ac:spMkLst>
        </pc:spChg>
        <pc:spChg chg="add mod">
          <ac:chgData name="guan jie" userId="0daab13e89ff3111" providerId="LiveId" clId="{255771C1-5507-49EC-84C0-85F4202C4B7A}" dt="2019-11-30T22:16:13.205" v="646" actId="1036"/>
          <ac:spMkLst>
            <pc:docMk/>
            <pc:sldMk cId="3270526096" sldId="258"/>
            <ac:spMk id="4" creationId="{A280490B-0A2A-49EE-9BCE-2C0189E301ED}"/>
          </ac:spMkLst>
        </pc:spChg>
        <pc:spChg chg="add mod">
          <ac:chgData name="guan jie" userId="0daab13e89ff3111" providerId="LiveId" clId="{255771C1-5507-49EC-84C0-85F4202C4B7A}" dt="2019-11-30T22:13:03.702" v="563" actId="404"/>
          <ac:spMkLst>
            <pc:docMk/>
            <pc:sldMk cId="3270526096" sldId="258"/>
            <ac:spMk id="6" creationId="{C73225E8-9C65-4BE8-ADA3-24C4A40553CC}"/>
          </ac:spMkLst>
        </pc:spChg>
        <pc:spChg chg="add del mod">
          <ac:chgData name="guan jie" userId="0daab13e89ff3111" providerId="LiveId" clId="{255771C1-5507-49EC-84C0-85F4202C4B7A}" dt="2019-11-30T22:14:01.639" v="576" actId="478"/>
          <ac:spMkLst>
            <pc:docMk/>
            <pc:sldMk cId="3270526096" sldId="258"/>
            <ac:spMk id="7" creationId="{23B1AFA9-2C17-4413-B2F3-70D387CD90EB}"/>
          </ac:spMkLst>
        </pc:spChg>
        <pc:spChg chg="add mod ord">
          <ac:chgData name="guan jie" userId="0daab13e89ff3111" providerId="LiveId" clId="{255771C1-5507-49EC-84C0-85F4202C4B7A}" dt="2019-11-30T22:14:12.235" v="581" actId="1076"/>
          <ac:spMkLst>
            <pc:docMk/>
            <pc:sldMk cId="3270526096" sldId="258"/>
            <ac:spMk id="8" creationId="{62823CE4-9A7F-4B32-9B76-0520D311CADF}"/>
          </ac:spMkLst>
        </pc:spChg>
        <pc:spChg chg="add mod">
          <ac:chgData name="guan jie" userId="0daab13e89ff3111" providerId="LiveId" clId="{255771C1-5507-49EC-84C0-85F4202C4B7A}" dt="2019-11-30T22:16:30.507" v="669" actId="20577"/>
          <ac:spMkLst>
            <pc:docMk/>
            <pc:sldMk cId="3270526096" sldId="258"/>
            <ac:spMk id="12" creationId="{494FDEC0-B3BF-479E-9495-22D368858C9A}"/>
          </ac:spMkLst>
        </pc:spChg>
        <pc:picChg chg="mod ord">
          <ac:chgData name="guan jie" userId="0daab13e89ff3111" providerId="LiveId" clId="{255771C1-5507-49EC-84C0-85F4202C4B7A}" dt="2019-11-30T22:12:04.115" v="544" actId="1037"/>
          <ac:picMkLst>
            <pc:docMk/>
            <pc:sldMk cId="3270526096" sldId="258"/>
            <ac:picMk id="5" creationId="{943320B4-9278-4DF5-8A0F-6A0A2FB652C2}"/>
          </ac:picMkLst>
        </pc:picChg>
        <pc:picChg chg="add mod modCrop">
          <ac:chgData name="guan jie" userId="0daab13e89ff3111" providerId="LiveId" clId="{255771C1-5507-49EC-84C0-85F4202C4B7A}" dt="2019-11-30T22:22:55.937" v="816" actId="1076"/>
          <ac:picMkLst>
            <pc:docMk/>
            <pc:sldMk cId="3270526096" sldId="258"/>
            <ac:picMk id="9" creationId="{6F55C10D-6817-4F09-9E1B-B2494301D004}"/>
          </ac:picMkLst>
        </pc:picChg>
        <pc:picChg chg="add mod">
          <ac:chgData name="guan jie" userId="0daab13e89ff3111" providerId="LiveId" clId="{255771C1-5507-49EC-84C0-85F4202C4B7A}" dt="2019-11-30T22:16:08.023" v="639" actId="1035"/>
          <ac:picMkLst>
            <pc:docMk/>
            <pc:sldMk cId="3270526096" sldId="258"/>
            <ac:picMk id="10" creationId="{0AAD5BC5-2229-460B-BB95-C8EAFA6BC99C}"/>
          </ac:picMkLst>
        </pc:picChg>
        <pc:picChg chg="add mod">
          <ac:chgData name="guan jie" userId="0daab13e89ff3111" providerId="LiveId" clId="{255771C1-5507-49EC-84C0-85F4202C4B7A}" dt="2019-11-30T22:16:08.023" v="639" actId="1035"/>
          <ac:picMkLst>
            <pc:docMk/>
            <pc:sldMk cId="3270526096" sldId="258"/>
            <ac:picMk id="11" creationId="{6D28E476-824F-472A-906F-5CF946366C52}"/>
          </ac:picMkLst>
        </pc:picChg>
        <pc:picChg chg="add mod modCrop">
          <ac:chgData name="guan jie" userId="0daab13e89ff3111" providerId="LiveId" clId="{255771C1-5507-49EC-84C0-85F4202C4B7A}" dt="2019-11-30T22:23:05.227" v="819" actId="14100"/>
          <ac:picMkLst>
            <pc:docMk/>
            <pc:sldMk cId="3270526096" sldId="258"/>
            <ac:picMk id="13" creationId="{E96FBCE5-887B-4F03-A2BE-F75834813311}"/>
          </ac:picMkLst>
        </pc:picChg>
      </pc:sldChg>
      <pc:sldChg chg="addSp delSp modSp ord">
        <pc:chgData name="guan jie" userId="0daab13e89ff3111" providerId="LiveId" clId="{255771C1-5507-49EC-84C0-85F4202C4B7A}" dt="2019-11-30T22:36:32.124" v="933" actId="14100"/>
        <pc:sldMkLst>
          <pc:docMk/>
          <pc:sldMk cId="459475705" sldId="259"/>
        </pc:sldMkLst>
        <pc:spChg chg="add mod">
          <ac:chgData name="guan jie" userId="0daab13e89ff3111" providerId="LiveId" clId="{255771C1-5507-49EC-84C0-85F4202C4B7A}" dt="2019-11-30T22:17:52.933" v="710" actId="1076"/>
          <ac:spMkLst>
            <pc:docMk/>
            <pc:sldMk cId="459475705" sldId="259"/>
            <ac:spMk id="2" creationId="{470316EB-B5A7-4443-B1AC-F1FEBB9D15BB}"/>
          </ac:spMkLst>
        </pc:spChg>
        <pc:spChg chg="add mod">
          <ac:chgData name="guan jie" userId="0daab13e89ff3111" providerId="LiveId" clId="{255771C1-5507-49EC-84C0-85F4202C4B7A}" dt="2019-11-30T22:18:44.079" v="735" actId="1076"/>
          <ac:spMkLst>
            <pc:docMk/>
            <pc:sldMk cId="459475705" sldId="259"/>
            <ac:spMk id="8" creationId="{882CBD64-78C6-4557-BE6C-07BF66BB0E4D}"/>
          </ac:spMkLst>
        </pc:spChg>
        <pc:spChg chg="add mod ord">
          <ac:chgData name="guan jie" userId="0daab13e89ff3111" providerId="LiveId" clId="{255771C1-5507-49EC-84C0-85F4202C4B7A}" dt="2019-11-30T22:36:32.124" v="933" actId="14100"/>
          <ac:spMkLst>
            <pc:docMk/>
            <pc:sldMk cId="459475705" sldId="259"/>
            <ac:spMk id="12" creationId="{AD26AA83-4FCC-45DF-B783-ABD823E91471}"/>
          </ac:spMkLst>
        </pc:spChg>
        <pc:spChg chg="add mod">
          <ac:chgData name="guan jie" userId="0daab13e89ff3111" providerId="LiveId" clId="{255771C1-5507-49EC-84C0-85F4202C4B7A}" dt="2019-11-30T22:18:35.490" v="734" actId="14100"/>
          <ac:spMkLst>
            <pc:docMk/>
            <pc:sldMk cId="459475705" sldId="259"/>
            <ac:spMk id="13" creationId="{A402DD98-DDE6-4024-8166-8258AB023BBA}"/>
          </ac:spMkLst>
        </pc:spChg>
        <pc:spChg chg="add mod">
          <ac:chgData name="guan jie" userId="0daab13e89ff3111" providerId="LiveId" clId="{255771C1-5507-49EC-84C0-85F4202C4B7A}" dt="2019-11-30T22:19:14.222" v="781" actId="14100"/>
          <ac:spMkLst>
            <pc:docMk/>
            <pc:sldMk cId="459475705" sldId="259"/>
            <ac:spMk id="14" creationId="{33201049-04B3-4490-AFA5-D0B74FBC5973}"/>
          </ac:spMkLst>
        </pc:spChg>
        <pc:picChg chg="mod">
          <ac:chgData name="guan jie" userId="0daab13e89ff3111" providerId="LiveId" clId="{255771C1-5507-49EC-84C0-85F4202C4B7A}" dt="2019-11-30T22:29:08.616" v="873"/>
          <ac:picMkLst>
            <pc:docMk/>
            <pc:sldMk cId="459475705" sldId="259"/>
            <ac:picMk id="5" creationId="{ED2A7F60-F2B1-464A-B398-6671E41B77A7}"/>
          </ac:picMkLst>
        </pc:picChg>
        <pc:picChg chg="mod">
          <ac:chgData name="guan jie" userId="0daab13e89ff3111" providerId="LiveId" clId="{255771C1-5507-49EC-84C0-85F4202C4B7A}" dt="2019-11-30T22:16:45.080" v="671" actId="1076"/>
          <ac:picMkLst>
            <pc:docMk/>
            <pc:sldMk cId="459475705" sldId="259"/>
            <ac:picMk id="7" creationId="{4458FF14-0FA0-4C97-8D8D-48013080F483}"/>
          </ac:picMkLst>
        </pc:picChg>
        <pc:picChg chg="del mod">
          <ac:chgData name="guan jie" userId="0daab13e89ff3111" providerId="LiveId" clId="{255771C1-5507-49EC-84C0-85F4202C4B7A}" dt="2019-11-30T22:14:24.568" v="588" actId="478"/>
          <ac:picMkLst>
            <pc:docMk/>
            <pc:sldMk cId="459475705" sldId="259"/>
            <ac:picMk id="9" creationId="{7E25F15F-61F6-48B1-8C58-944640F99E5E}"/>
          </ac:picMkLst>
        </pc:picChg>
        <pc:picChg chg="del mod">
          <ac:chgData name="guan jie" userId="0daab13e89ff3111" providerId="LiveId" clId="{255771C1-5507-49EC-84C0-85F4202C4B7A}" dt="2019-11-30T22:14:36.631" v="590"/>
          <ac:picMkLst>
            <pc:docMk/>
            <pc:sldMk cId="459475705" sldId="259"/>
            <ac:picMk id="10" creationId="{E43426AD-5B7D-47AC-A235-1972998014C3}"/>
          </ac:picMkLst>
        </pc:picChg>
        <pc:picChg chg="del mod">
          <ac:chgData name="guan jie" userId="0daab13e89ff3111" providerId="LiveId" clId="{255771C1-5507-49EC-84C0-85F4202C4B7A}" dt="2019-11-30T22:14:36.631" v="590"/>
          <ac:picMkLst>
            <pc:docMk/>
            <pc:sldMk cId="459475705" sldId="259"/>
            <ac:picMk id="11" creationId="{7E25F15F-61F6-48B1-8C58-944640F99E5E}"/>
          </ac:picMkLst>
        </pc:picChg>
      </pc:sldChg>
      <pc:sldChg chg="addSp modSp">
        <pc:chgData name="guan jie" userId="0daab13e89ff3111" providerId="LiveId" clId="{255771C1-5507-49EC-84C0-85F4202C4B7A}" dt="2019-11-30T22:40:04.357" v="1007" actId="1076"/>
        <pc:sldMkLst>
          <pc:docMk/>
          <pc:sldMk cId="869540780" sldId="260"/>
        </pc:sldMkLst>
        <pc:spChg chg="add mod">
          <ac:chgData name="guan jie" userId="0daab13e89ff3111" providerId="LiveId" clId="{255771C1-5507-49EC-84C0-85F4202C4B7A}" dt="2019-11-30T22:37:42.310" v="952" actId="1076"/>
          <ac:spMkLst>
            <pc:docMk/>
            <pc:sldMk cId="869540780" sldId="260"/>
            <ac:spMk id="7" creationId="{05721359-FB61-48A3-BA7D-F59059F260E9}"/>
          </ac:spMkLst>
        </pc:spChg>
        <pc:spChg chg="add mod ord">
          <ac:chgData name="guan jie" userId="0daab13e89ff3111" providerId="LiveId" clId="{255771C1-5507-49EC-84C0-85F4202C4B7A}" dt="2019-11-30T22:40:00.635" v="1005" actId="14100"/>
          <ac:spMkLst>
            <pc:docMk/>
            <pc:sldMk cId="869540780" sldId="260"/>
            <ac:spMk id="9" creationId="{306F8C1C-8028-4BC3-AD7D-B2BAD85BFA0E}"/>
          </ac:spMkLst>
        </pc:spChg>
        <pc:spChg chg="add mod">
          <ac:chgData name="guan jie" userId="0daab13e89ff3111" providerId="LiveId" clId="{255771C1-5507-49EC-84C0-85F4202C4B7A}" dt="2019-11-30T22:38:44.378" v="972" actId="1076"/>
          <ac:spMkLst>
            <pc:docMk/>
            <pc:sldMk cId="869540780" sldId="260"/>
            <ac:spMk id="11" creationId="{C1082E4C-07FC-45B4-881E-2B6E07B11B5A}"/>
          </ac:spMkLst>
        </pc:spChg>
        <pc:spChg chg="add mod">
          <ac:chgData name="guan jie" userId="0daab13e89ff3111" providerId="LiveId" clId="{255771C1-5507-49EC-84C0-85F4202C4B7A}" dt="2019-11-30T22:39:55.250" v="1003" actId="14100"/>
          <ac:spMkLst>
            <pc:docMk/>
            <pc:sldMk cId="869540780" sldId="260"/>
            <ac:spMk id="15" creationId="{C3217F0B-FB4B-4B64-B457-8558C7FEE614}"/>
          </ac:spMkLst>
        </pc:spChg>
        <pc:picChg chg="mod">
          <ac:chgData name="guan jie" userId="0daab13e89ff3111" providerId="LiveId" clId="{255771C1-5507-49EC-84C0-85F4202C4B7A}" dt="2019-11-30T22:38:51.533" v="976" actId="14100"/>
          <ac:picMkLst>
            <pc:docMk/>
            <pc:sldMk cId="869540780" sldId="260"/>
            <ac:picMk id="3" creationId="{204965C3-1467-481E-AD82-72F178405225}"/>
          </ac:picMkLst>
        </pc:picChg>
        <pc:picChg chg="mod">
          <ac:chgData name="guan jie" userId="0daab13e89ff3111" providerId="LiveId" clId="{255771C1-5507-49EC-84C0-85F4202C4B7A}" dt="2019-11-30T22:38:35.945" v="970" actId="1076"/>
          <ac:picMkLst>
            <pc:docMk/>
            <pc:sldMk cId="869540780" sldId="260"/>
            <ac:picMk id="5" creationId="{9DF7E42F-F5A9-4B38-97E5-23019C3DC817}"/>
          </ac:picMkLst>
        </pc:picChg>
        <pc:picChg chg="mod">
          <ac:chgData name="guan jie" userId="0daab13e89ff3111" providerId="LiveId" clId="{255771C1-5507-49EC-84C0-85F4202C4B7A}" dt="2019-11-30T22:39:03.539" v="984" actId="1076"/>
          <ac:picMkLst>
            <pc:docMk/>
            <pc:sldMk cId="869540780" sldId="260"/>
            <ac:picMk id="6" creationId="{054B6E21-C9EC-4C86-8DEF-701550711642}"/>
          </ac:picMkLst>
        </pc:picChg>
        <pc:picChg chg="mod">
          <ac:chgData name="guan jie" userId="0daab13e89ff3111" providerId="LiveId" clId="{255771C1-5507-49EC-84C0-85F4202C4B7A}" dt="2019-11-30T22:39:05.237" v="986" actId="14100"/>
          <ac:picMkLst>
            <pc:docMk/>
            <pc:sldMk cId="869540780" sldId="260"/>
            <ac:picMk id="8" creationId="{F5C1AE6B-27CA-491B-8E25-1A3A076131BC}"/>
          </ac:picMkLst>
        </pc:picChg>
        <pc:picChg chg="add mod">
          <ac:chgData name="guan jie" userId="0daab13e89ff3111" providerId="LiveId" clId="{255771C1-5507-49EC-84C0-85F4202C4B7A}" dt="2019-11-30T22:38:34.195" v="969" actId="1076"/>
          <ac:picMkLst>
            <pc:docMk/>
            <pc:sldMk cId="869540780" sldId="260"/>
            <ac:picMk id="10" creationId="{DDEDDB56-7B1D-4779-865B-06BA427B6FC8}"/>
          </ac:picMkLst>
        </pc:picChg>
        <pc:picChg chg="add mod">
          <ac:chgData name="guan jie" userId="0daab13e89ff3111" providerId="LiveId" clId="{255771C1-5507-49EC-84C0-85F4202C4B7A}" dt="2019-11-30T22:40:03.373" v="1006" actId="1076"/>
          <ac:picMkLst>
            <pc:docMk/>
            <pc:sldMk cId="869540780" sldId="260"/>
            <ac:picMk id="12" creationId="{A0861A7A-D03B-4337-B3EA-5C6ED5879080}"/>
          </ac:picMkLst>
        </pc:picChg>
        <pc:picChg chg="add mod">
          <ac:chgData name="guan jie" userId="0daab13e89ff3111" providerId="LiveId" clId="{255771C1-5507-49EC-84C0-85F4202C4B7A}" dt="2019-11-30T22:39:56.357" v="1004" actId="1076"/>
          <ac:picMkLst>
            <pc:docMk/>
            <pc:sldMk cId="869540780" sldId="260"/>
            <ac:picMk id="13" creationId="{693DDA79-0354-4B2C-B75C-81C688B3CCE8}"/>
          </ac:picMkLst>
        </pc:picChg>
        <pc:picChg chg="add mod">
          <ac:chgData name="guan jie" userId="0daab13e89ff3111" providerId="LiveId" clId="{255771C1-5507-49EC-84C0-85F4202C4B7A}" dt="2019-11-30T22:40:04.357" v="1007" actId="1076"/>
          <ac:picMkLst>
            <pc:docMk/>
            <pc:sldMk cId="869540780" sldId="260"/>
            <ac:picMk id="14" creationId="{1399EF2C-BC85-4957-AD2F-18B36E910EDC}"/>
          </ac:picMkLst>
        </pc:picChg>
      </pc:sldChg>
      <pc:sldChg chg="addSp delSp modSp del">
        <pc:chgData name="guan jie" userId="0daab13e89ff3111" providerId="LiveId" clId="{255771C1-5507-49EC-84C0-85F4202C4B7A}" dt="2019-11-30T22:09:10.838" v="412" actId="2696"/>
        <pc:sldMkLst>
          <pc:docMk/>
          <pc:sldMk cId="584563846" sldId="261"/>
        </pc:sldMkLst>
        <pc:spChg chg="add del mod">
          <ac:chgData name="guan jie" userId="0daab13e89ff3111" providerId="LiveId" clId="{255771C1-5507-49EC-84C0-85F4202C4B7A}" dt="2019-11-30T22:09:08.462" v="411"/>
          <ac:spMkLst>
            <pc:docMk/>
            <pc:sldMk cId="584563846" sldId="261"/>
            <ac:spMk id="2" creationId="{3F533108-A925-4EB5-AC5C-2A5D555F7641}"/>
          </ac:spMkLst>
        </pc:spChg>
        <pc:spChg chg="del mod">
          <ac:chgData name="guan jie" userId="0daab13e89ff3111" providerId="LiveId" clId="{255771C1-5507-49EC-84C0-85F4202C4B7A}" dt="2019-11-30T22:09:08.462" v="411"/>
          <ac:spMkLst>
            <pc:docMk/>
            <pc:sldMk cId="584563846" sldId="261"/>
            <ac:spMk id="4" creationId="{69F42718-DFE9-4B97-8DD5-EA18EC295D4A}"/>
          </ac:spMkLst>
        </pc:spChg>
        <pc:spChg chg="add del">
          <ac:chgData name="guan jie" userId="0daab13e89ff3111" providerId="LiveId" clId="{255771C1-5507-49EC-84C0-85F4202C4B7A}" dt="2019-11-30T22:04:12.868" v="150"/>
          <ac:spMkLst>
            <pc:docMk/>
            <pc:sldMk cId="584563846" sldId="261"/>
            <ac:spMk id="5" creationId="{F7AA502A-FD24-49DD-BC77-BB33F56F1823}"/>
          </ac:spMkLst>
        </pc:spChg>
      </pc:sldChg>
      <pc:sldChg chg="addSp delSp modSp del ord">
        <pc:chgData name="guan jie" userId="0daab13e89ff3111" providerId="LiveId" clId="{255771C1-5507-49EC-84C0-85F4202C4B7A}" dt="2019-11-30T22:40:06.732" v="1008" actId="2696"/>
        <pc:sldMkLst>
          <pc:docMk/>
          <pc:sldMk cId="3322848005" sldId="262"/>
        </pc:sldMkLst>
        <pc:spChg chg="add mod">
          <ac:chgData name="guan jie" userId="0daab13e89ff3111" providerId="LiveId" clId="{255771C1-5507-49EC-84C0-85F4202C4B7A}" dt="2019-11-30T22:39:14.056" v="987"/>
          <ac:spMkLst>
            <pc:docMk/>
            <pc:sldMk cId="3322848005" sldId="262"/>
            <ac:spMk id="2" creationId="{3ED987BD-C578-456D-AAD2-B9763EBF62CD}"/>
          </ac:spMkLst>
        </pc:spChg>
        <pc:spChg chg="del mod">
          <ac:chgData name="guan jie" userId="0daab13e89ff3111" providerId="LiveId" clId="{255771C1-5507-49EC-84C0-85F4202C4B7A}" dt="2019-11-30T22:39:14.056" v="987"/>
          <ac:spMkLst>
            <pc:docMk/>
            <pc:sldMk cId="3322848005" sldId="262"/>
            <ac:spMk id="10" creationId="{CED26022-C817-45E0-9BDA-5D0ED91F0726}"/>
          </ac:spMkLst>
        </pc:spChg>
        <pc:picChg chg="del">
          <ac:chgData name="guan jie" userId="0daab13e89ff3111" providerId="LiveId" clId="{255771C1-5507-49EC-84C0-85F4202C4B7A}" dt="2019-11-30T22:39:14.056" v="987"/>
          <ac:picMkLst>
            <pc:docMk/>
            <pc:sldMk cId="3322848005" sldId="262"/>
            <ac:picMk id="5" creationId="{996F3747-6C94-4309-9A93-B343103634F4}"/>
          </ac:picMkLst>
        </pc:picChg>
        <pc:picChg chg="del">
          <ac:chgData name="guan jie" userId="0daab13e89ff3111" providerId="LiveId" clId="{255771C1-5507-49EC-84C0-85F4202C4B7A}" dt="2019-11-30T22:39:14.056" v="987"/>
          <ac:picMkLst>
            <pc:docMk/>
            <pc:sldMk cId="3322848005" sldId="262"/>
            <ac:picMk id="7" creationId="{F05FF91A-6C4D-4888-ABD4-1C9F3CC64298}"/>
          </ac:picMkLst>
        </pc:picChg>
        <pc:picChg chg="del">
          <ac:chgData name="guan jie" userId="0daab13e89ff3111" providerId="LiveId" clId="{255771C1-5507-49EC-84C0-85F4202C4B7A}" dt="2019-11-30T22:39:14.056" v="987"/>
          <ac:picMkLst>
            <pc:docMk/>
            <pc:sldMk cId="3322848005" sldId="262"/>
            <ac:picMk id="9" creationId="{76A9C49D-D738-489F-991B-3CD13E3FA44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E8354A-F545-41AF-8CEB-B7EDD1C1378F}" type="datetimeFigureOut">
              <a:rPr lang="en-US" smtClean="0"/>
              <a:t>11/30/2019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A0FAE6-1221-494C-B6F5-7D1A781F872E}" type="slidenum">
              <a:rPr lang="en-US" smtClean="0"/>
              <a:t>‹#›</a:t>
            </a:fld>
            <a:endParaRPr lang="en-US"/>
          </a:p>
        </p:txBody>
      </p:sp>
    </p:spTree>
    <p:extLst>
      <p:ext uri="{BB962C8B-B14F-4D97-AF65-F5344CB8AC3E}">
        <p14:creationId xmlns:p14="http://schemas.microsoft.com/office/powerpoint/2010/main" val="3803281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A0FAE6-1221-494C-B6F5-7D1A781F872E}" type="slidenum">
              <a:rPr lang="en-US" smtClean="0"/>
              <a:t>2</a:t>
            </a:fld>
            <a:endParaRPr lang="en-US"/>
          </a:p>
        </p:txBody>
      </p:sp>
    </p:spTree>
    <p:extLst>
      <p:ext uri="{BB962C8B-B14F-4D97-AF65-F5344CB8AC3E}">
        <p14:creationId xmlns:p14="http://schemas.microsoft.com/office/powerpoint/2010/main" val="1395798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7EFA8-AD18-4CFA-B9D9-5001749E82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CA2EA6-5D59-432B-AEF7-79A76A0B37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D9B368-238F-40FE-8E41-853D4C166FBC}"/>
              </a:ext>
            </a:extLst>
          </p:cNvPr>
          <p:cNvSpPr>
            <a:spLocks noGrp="1"/>
          </p:cNvSpPr>
          <p:nvPr>
            <p:ph type="dt" sz="half" idx="10"/>
          </p:nvPr>
        </p:nvSpPr>
        <p:spPr/>
        <p:txBody>
          <a:bodyPr/>
          <a:lstStyle/>
          <a:p>
            <a:fld id="{A93B0BE3-8336-40CE-96D8-1124755C8451}" type="datetimeFigureOut">
              <a:rPr lang="en-US" smtClean="0"/>
              <a:t>11/30/2019</a:t>
            </a:fld>
            <a:endParaRPr lang="en-US"/>
          </a:p>
        </p:txBody>
      </p:sp>
      <p:sp>
        <p:nvSpPr>
          <p:cNvPr id="5" name="Footer Placeholder 4">
            <a:extLst>
              <a:ext uri="{FF2B5EF4-FFF2-40B4-BE49-F238E27FC236}">
                <a16:creationId xmlns:a16="http://schemas.microsoft.com/office/drawing/2014/main" id="{2F237158-4A24-4DFE-9CAF-DEA81877C8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EC44EE-E420-47A1-9C92-800718A7FAE9}"/>
              </a:ext>
            </a:extLst>
          </p:cNvPr>
          <p:cNvSpPr>
            <a:spLocks noGrp="1"/>
          </p:cNvSpPr>
          <p:nvPr>
            <p:ph type="sldNum" sz="quarter" idx="12"/>
          </p:nvPr>
        </p:nvSpPr>
        <p:spPr/>
        <p:txBody>
          <a:bodyPr/>
          <a:lstStyle/>
          <a:p>
            <a:fld id="{A66BBB4F-4D3D-4B97-8CDC-A3500F5E42EF}" type="slidenum">
              <a:rPr lang="en-US" smtClean="0"/>
              <a:t>‹#›</a:t>
            </a:fld>
            <a:endParaRPr lang="en-US"/>
          </a:p>
        </p:txBody>
      </p:sp>
    </p:spTree>
    <p:extLst>
      <p:ext uri="{BB962C8B-B14F-4D97-AF65-F5344CB8AC3E}">
        <p14:creationId xmlns:p14="http://schemas.microsoft.com/office/powerpoint/2010/main" val="856966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17DAE-3C70-4A6F-9A93-4D553A70C4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27954E-4BCF-4A71-A67F-88F37599B5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ECE36-643B-4E4C-86D3-7B8BE51E892C}"/>
              </a:ext>
            </a:extLst>
          </p:cNvPr>
          <p:cNvSpPr>
            <a:spLocks noGrp="1"/>
          </p:cNvSpPr>
          <p:nvPr>
            <p:ph type="dt" sz="half" idx="10"/>
          </p:nvPr>
        </p:nvSpPr>
        <p:spPr/>
        <p:txBody>
          <a:bodyPr/>
          <a:lstStyle/>
          <a:p>
            <a:fld id="{A93B0BE3-8336-40CE-96D8-1124755C8451}" type="datetimeFigureOut">
              <a:rPr lang="en-US" smtClean="0"/>
              <a:t>11/30/2019</a:t>
            </a:fld>
            <a:endParaRPr lang="en-US"/>
          </a:p>
        </p:txBody>
      </p:sp>
      <p:sp>
        <p:nvSpPr>
          <p:cNvPr id="5" name="Footer Placeholder 4">
            <a:extLst>
              <a:ext uri="{FF2B5EF4-FFF2-40B4-BE49-F238E27FC236}">
                <a16:creationId xmlns:a16="http://schemas.microsoft.com/office/drawing/2014/main" id="{62ACBBEE-9436-40C0-8638-F2730D9080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73769F-21C5-4CA1-B49A-8011EAED3A3A}"/>
              </a:ext>
            </a:extLst>
          </p:cNvPr>
          <p:cNvSpPr>
            <a:spLocks noGrp="1"/>
          </p:cNvSpPr>
          <p:nvPr>
            <p:ph type="sldNum" sz="quarter" idx="12"/>
          </p:nvPr>
        </p:nvSpPr>
        <p:spPr/>
        <p:txBody>
          <a:bodyPr/>
          <a:lstStyle/>
          <a:p>
            <a:fld id="{A66BBB4F-4D3D-4B97-8CDC-A3500F5E42EF}" type="slidenum">
              <a:rPr lang="en-US" smtClean="0"/>
              <a:t>‹#›</a:t>
            </a:fld>
            <a:endParaRPr lang="en-US"/>
          </a:p>
        </p:txBody>
      </p:sp>
    </p:spTree>
    <p:extLst>
      <p:ext uri="{BB962C8B-B14F-4D97-AF65-F5344CB8AC3E}">
        <p14:creationId xmlns:p14="http://schemas.microsoft.com/office/powerpoint/2010/main" val="2393243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6B737B-FED3-4C17-8B08-E54E5E240B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AD078B-9019-484F-808C-467FE55863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3AA62-C71A-4F6F-8396-A3AABA1C62FD}"/>
              </a:ext>
            </a:extLst>
          </p:cNvPr>
          <p:cNvSpPr>
            <a:spLocks noGrp="1"/>
          </p:cNvSpPr>
          <p:nvPr>
            <p:ph type="dt" sz="half" idx="10"/>
          </p:nvPr>
        </p:nvSpPr>
        <p:spPr/>
        <p:txBody>
          <a:bodyPr/>
          <a:lstStyle/>
          <a:p>
            <a:fld id="{A93B0BE3-8336-40CE-96D8-1124755C8451}" type="datetimeFigureOut">
              <a:rPr lang="en-US" smtClean="0"/>
              <a:t>11/30/2019</a:t>
            </a:fld>
            <a:endParaRPr lang="en-US"/>
          </a:p>
        </p:txBody>
      </p:sp>
      <p:sp>
        <p:nvSpPr>
          <p:cNvPr id="5" name="Footer Placeholder 4">
            <a:extLst>
              <a:ext uri="{FF2B5EF4-FFF2-40B4-BE49-F238E27FC236}">
                <a16:creationId xmlns:a16="http://schemas.microsoft.com/office/drawing/2014/main" id="{E71B22DC-54C0-463F-9238-B04F26B065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7B0996-4F68-43BA-96DB-7A460213DC74}"/>
              </a:ext>
            </a:extLst>
          </p:cNvPr>
          <p:cNvSpPr>
            <a:spLocks noGrp="1"/>
          </p:cNvSpPr>
          <p:nvPr>
            <p:ph type="sldNum" sz="quarter" idx="12"/>
          </p:nvPr>
        </p:nvSpPr>
        <p:spPr/>
        <p:txBody>
          <a:bodyPr/>
          <a:lstStyle/>
          <a:p>
            <a:fld id="{A66BBB4F-4D3D-4B97-8CDC-A3500F5E42EF}" type="slidenum">
              <a:rPr lang="en-US" smtClean="0"/>
              <a:t>‹#›</a:t>
            </a:fld>
            <a:endParaRPr lang="en-US"/>
          </a:p>
        </p:txBody>
      </p:sp>
    </p:spTree>
    <p:extLst>
      <p:ext uri="{BB962C8B-B14F-4D97-AF65-F5344CB8AC3E}">
        <p14:creationId xmlns:p14="http://schemas.microsoft.com/office/powerpoint/2010/main" val="1878669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18102-85F1-4813-8CB6-F421A48349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FDB239-ED96-431D-AF29-AF6F9818E3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0A890C-C7A6-4076-8163-2F3B7732B2AD}"/>
              </a:ext>
            </a:extLst>
          </p:cNvPr>
          <p:cNvSpPr>
            <a:spLocks noGrp="1"/>
          </p:cNvSpPr>
          <p:nvPr>
            <p:ph type="dt" sz="half" idx="10"/>
          </p:nvPr>
        </p:nvSpPr>
        <p:spPr/>
        <p:txBody>
          <a:bodyPr/>
          <a:lstStyle/>
          <a:p>
            <a:fld id="{A93B0BE3-8336-40CE-96D8-1124755C8451}" type="datetimeFigureOut">
              <a:rPr lang="en-US" smtClean="0"/>
              <a:t>11/30/2019</a:t>
            </a:fld>
            <a:endParaRPr lang="en-US"/>
          </a:p>
        </p:txBody>
      </p:sp>
      <p:sp>
        <p:nvSpPr>
          <p:cNvPr id="5" name="Footer Placeholder 4">
            <a:extLst>
              <a:ext uri="{FF2B5EF4-FFF2-40B4-BE49-F238E27FC236}">
                <a16:creationId xmlns:a16="http://schemas.microsoft.com/office/drawing/2014/main" id="{E41BD526-B38E-43C7-BE08-2E75D986E0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7264F4-9712-49FA-9C4D-6497A196B7B3}"/>
              </a:ext>
            </a:extLst>
          </p:cNvPr>
          <p:cNvSpPr>
            <a:spLocks noGrp="1"/>
          </p:cNvSpPr>
          <p:nvPr>
            <p:ph type="sldNum" sz="quarter" idx="12"/>
          </p:nvPr>
        </p:nvSpPr>
        <p:spPr/>
        <p:txBody>
          <a:bodyPr/>
          <a:lstStyle/>
          <a:p>
            <a:fld id="{A66BBB4F-4D3D-4B97-8CDC-A3500F5E42EF}" type="slidenum">
              <a:rPr lang="en-US" smtClean="0"/>
              <a:t>‹#›</a:t>
            </a:fld>
            <a:endParaRPr lang="en-US"/>
          </a:p>
        </p:txBody>
      </p:sp>
    </p:spTree>
    <p:extLst>
      <p:ext uri="{BB962C8B-B14F-4D97-AF65-F5344CB8AC3E}">
        <p14:creationId xmlns:p14="http://schemas.microsoft.com/office/powerpoint/2010/main" val="3342943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0862B-2931-49E8-B76D-A3D3BEFF0E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72FC81-7C00-4B1D-BE49-923193137D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ACE7B2-E1B6-4E86-9D32-71E466DBC8E3}"/>
              </a:ext>
            </a:extLst>
          </p:cNvPr>
          <p:cNvSpPr>
            <a:spLocks noGrp="1"/>
          </p:cNvSpPr>
          <p:nvPr>
            <p:ph type="dt" sz="half" idx="10"/>
          </p:nvPr>
        </p:nvSpPr>
        <p:spPr/>
        <p:txBody>
          <a:bodyPr/>
          <a:lstStyle/>
          <a:p>
            <a:fld id="{A93B0BE3-8336-40CE-96D8-1124755C8451}" type="datetimeFigureOut">
              <a:rPr lang="en-US" smtClean="0"/>
              <a:t>11/30/2019</a:t>
            </a:fld>
            <a:endParaRPr lang="en-US"/>
          </a:p>
        </p:txBody>
      </p:sp>
      <p:sp>
        <p:nvSpPr>
          <p:cNvPr id="5" name="Footer Placeholder 4">
            <a:extLst>
              <a:ext uri="{FF2B5EF4-FFF2-40B4-BE49-F238E27FC236}">
                <a16:creationId xmlns:a16="http://schemas.microsoft.com/office/drawing/2014/main" id="{E8742095-6E15-48AE-8E08-BD20B7775B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241703-D970-41B3-AC10-2C9177D71225}"/>
              </a:ext>
            </a:extLst>
          </p:cNvPr>
          <p:cNvSpPr>
            <a:spLocks noGrp="1"/>
          </p:cNvSpPr>
          <p:nvPr>
            <p:ph type="sldNum" sz="quarter" idx="12"/>
          </p:nvPr>
        </p:nvSpPr>
        <p:spPr/>
        <p:txBody>
          <a:bodyPr/>
          <a:lstStyle/>
          <a:p>
            <a:fld id="{A66BBB4F-4D3D-4B97-8CDC-A3500F5E42EF}" type="slidenum">
              <a:rPr lang="en-US" smtClean="0"/>
              <a:t>‹#›</a:t>
            </a:fld>
            <a:endParaRPr lang="en-US"/>
          </a:p>
        </p:txBody>
      </p:sp>
    </p:spTree>
    <p:extLst>
      <p:ext uri="{BB962C8B-B14F-4D97-AF65-F5344CB8AC3E}">
        <p14:creationId xmlns:p14="http://schemas.microsoft.com/office/powerpoint/2010/main" val="3944625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80A54-C3C3-4C83-BEE8-51F9BB961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D3A3C2-ECD7-4681-932A-3EE24780F2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C45B5A-888C-4EB2-8B8A-27E2CD8455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D291B5-AF70-4863-A9CC-26CEAE780809}"/>
              </a:ext>
            </a:extLst>
          </p:cNvPr>
          <p:cNvSpPr>
            <a:spLocks noGrp="1"/>
          </p:cNvSpPr>
          <p:nvPr>
            <p:ph type="dt" sz="half" idx="10"/>
          </p:nvPr>
        </p:nvSpPr>
        <p:spPr/>
        <p:txBody>
          <a:bodyPr/>
          <a:lstStyle/>
          <a:p>
            <a:fld id="{A93B0BE3-8336-40CE-96D8-1124755C8451}" type="datetimeFigureOut">
              <a:rPr lang="en-US" smtClean="0"/>
              <a:t>11/30/2019</a:t>
            </a:fld>
            <a:endParaRPr lang="en-US"/>
          </a:p>
        </p:txBody>
      </p:sp>
      <p:sp>
        <p:nvSpPr>
          <p:cNvPr id="6" name="Footer Placeholder 5">
            <a:extLst>
              <a:ext uri="{FF2B5EF4-FFF2-40B4-BE49-F238E27FC236}">
                <a16:creationId xmlns:a16="http://schemas.microsoft.com/office/drawing/2014/main" id="{39CFE778-9C3B-47B8-90D8-BE41678CB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6919FF-2D88-40DE-8B0C-4791A7390F61}"/>
              </a:ext>
            </a:extLst>
          </p:cNvPr>
          <p:cNvSpPr>
            <a:spLocks noGrp="1"/>
          </p:cNvSpPr>
          <p:nvPr>
            <p:ph type="sldNum" sz="quarter" idx="12"/>
          </p:nvPr>
        </p:nvSpPr>
        <p:spPr/>
        <p:txBody>
          <a:bodyPr/>
          <a:lstStyle/>
          <a:p>
            <a:fld id="{A66BBB4F-4D3D-4B97-8CDC-A3500F5E42EF}" type="slidenum">
              <a:rPr lang="en-US" smtClean="0"/>
              <a:t>‹#›</a:t>
            </a:fld>
            <a:endParaRPr lang="en-US"/>
          </a:p>
        </p:txBody>
      </p:sp>
    </p:spTree>
    <p:extLst>
      <p:ext uri="{BB962C8B-B14F-4D97-AF65-F5344CB8AC3E}">
        <p14:creationId xmlns:p14="http://schemas.microsoft.com/office/powerpoint/2010/main" val="4067071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9F831-39CB-4B2F-A423-F7CDC33D56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0419D9-2B63-4D0C-94F4-1CDF61B51F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35B704-FB31-46AD-8D79-5BA9E4C0A7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F39040-06AE-47D4-8578-E1BDC70FFC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4D157E-F75C-49D0-82E8-0100E0418A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1DF4BB-A22D-4D4A-B11E-FC41BD2061E9}"/>
              </a:ext>
            </a:extLst>
          </p:cNvPr>
          <p:cNvSpPr>
            <a:spLocks noGrp="1"/>
          </p:cNvSpPr>
          <p:nvPr>
            <p:ph type="dt" sz="half" idx="10"/>
          </p:nvPr>
        </p:nvSpPr>
        <p:spPr/>
        <p:txBody>
          <a:bodyPr/>
          <a:lstStyle/>
          <a:p>
            <a:fld id="{A93B0BE3-8336-40CE-96D8-1124755C8451}" type="datetimeFigureOut">
              <a:rPr lang="en-US" smtClean="0"/>
              <a:t>11/30/2019</a:t>
            </a:fld>
            <a:endParaRPr lang="en-US"/>
          </a:p>
        </p:txBody>
      </p:sp>
      <p:sp>
        <p:nvSpPr>
          <p:cNvPr id="8" name="Footer Placeholder 7">
            <a:extLst>
              <a:ext uri="{FF2B5EF4-FFF2-40B4-BE49-F238E27FC236}">
                <a16:creationId xmlns:a16="http://schemas.microsoft.com/office/drawing/2014/main" id="{FED101AB-022D-421D-980B-3CC37CE296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031798-1888-4E53-BEB1-426E9896CF27}"/>
              </a:ext>
            </a:extLst>
          </p:cNvPr>
          <p:cNvSpPr>
            <a:spLocks noGrp="1"/>
          </p:cNvSpPr>
          <p:nvPr>
            <p:ph type="sldNum" sz="quarter" idx="12"/>
          </p:nvPr>
        </p:nvSpPr>
        <p:spPr/>
        <p:txBody>
          <a:bodyPr/>
          <a:lstStyle/>
          <a:p>
            <a:fld id="{A66BBB4F-4D3D-4B97-8CDC-A3500F5E42EF}" type="slidenum">
              <a:rPr lang="en-US" smtClean="0"/>
              <a:t>‹#›</a:t>
            </a:fld>
            <a:endParaRPr lang="en-US"/>
          </a:p>
        </p:txBody>
      </p:sp>
    </p:spTree>
    <p:extLst>
      <p:ext uri="{BB962C8B-B14F-4D97-AF65-F5344CB8AC3E}">
        <p14:creationId xmlns:p14="http://schemas.microsoft.com/office/powerpoint/2010/main" val="1992955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8CC3F-32F4-4D98-9EE6-C74BA5F412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AC7084-F0EE-4F5A-A26E-BFC40DAE1141}"/>
              </a:ext>
            </a:extLst>
          </p:cNvPr>
          <p:cNvSpPr>
            <a:spLocks noGrp="1"/>
          </p:cNvSpPr>
          <p:nvPr>
            <p:ph type="dt" sz="half" idx="10"/>
          </p:nvPr>
        </p:nvSpPr>
        <p:spPr/>
        <p:txBody>
          <a:bodyPr/>
          <a:lstStyle/>
          <a:p>
            <a:fld id="{A93B0BE3-8336-40CE-96D8-1124755C8451}" type="datetimeFigureOut">
              <a:rPr lang="en-US" smtClean="0"/>
              <a:t>11/30/2019</a:t>
            </a:fld>
            <a:endParaRPr lang="en-US"/>
          </a:p>
        </p:txBody>
      </p:sp>
      <p:sp>
        <p:nvSpPr>
          <p:cNvPr id="4" name="Footer Placeholder 3">
            <a:extLst>
              <a:ext uri="{FF2B5EF4-FFF2-40B4-BE49-F238E27FC236}">
                <a16:creationId xmlns:a16="http://schemas.microsoft.com/office/drawing/2014/main" id="{950611FE-56F1-459B-B9D7-B5E8D9A4EA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B9BD86-EE81-466B-A324-46041D98853E}"/>
              </a:ext>
            </a:extLst>
          </p:cNvPr>
          <p:cNvSpPr>
            <a:spLocks noGrp="1"/>
          </p:cNvSpPr>
          <p:nvPr>
            <p:ph type="sldNum" sz="quarter" idx="12"/>
          </p:nvPr>
        </p:nvSpPr>
        <p:spPr/>
        <p:txBody>
          <a:bodyPr/>
          <a:lstStyle/>
          <a:p>
            <a:fld id="{A66BBB4F-4D3D-4B97-8CDC-A3500F5E42EF}" type="slidenum">
              <a:rPr lang="en-US" smtClean="0"/>
              <a:t>‹#›</a:t>
            </a:fld>
            <a:endParaRPr lang="en-US"/>
          </a:p>
        </p:txBody>
      </p:sp>
    </p:spTree>
    <p:extLst>
      <p:ext uri="{BB962C8B-B14F-4D97-AF65-F5344CB8AC3E}">
        <p14:creationId xmlns:p14="http://schemas.microsoft.com/office/powerpoint/2010/main" val="1481553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73D0EE-DA2F-4A29-BE47-AD42D56E749E}"/>
              </a:ext>
            </a:extLst>
          </p:cNvPr>
          <p:cNvSpPr>
            <a:spLocks noGrp="1"/>
          </p:cNvSpPr>
          <p:nvPr>
            <p:ph type="dt" sz="half" idx="10"/>
          </p:nvPr>
        </p:nvSpPr>
        <p:spPr/>
        <p:txBody>
          <a:bodyPr/>
          <a:lstStyle/>
          <a:p>
            <a:fld id="{A93B0BE3-8336-40CE-96D8-1124755C8451}" type="datetimeFigureOut">
              <a:rPr lang="en-US" smtClean="0"/>
              <a:t>11/30/2019</a:t>
            </a:fld>
            <a:endParaRPr lang="en-US"/>
          </a:p>
        </p:txBody>
      </p:sp>
      <p:sp>
        <p:nvSpPr>
          <p:cNvPr id="3" name="Footer Placeholder 2">
            <a:extLst>
              <a:ext uri="{FF2B5EF4-FFF2-40B4-BE49-F238E27FC236}">
                <a16:creationId xmlns:a16="http://schemas.microsoft.com/office/drawing/2014/main" id="{22F5406D-8BFE-4FFD-A197-9BC2AE45D9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EF7B73-8B7D-4A8D-84C1-8FB9C5F7EB6C}"/>
              </a:ext>
            </a:extLst>
          </p:cNvPr>
          <p:cNvSpPr>
            <a:spLocks noGrp="1"/>
          </p:cNvSpPr>
          <p:nvPr>
            <p:ph type="sldNum" sz="quarter" idx="12"/>
          </p:nvPr>
        </p:nvSpPr>
        <p:spPr/>
        <p:txBody>
          <a:bodyPr/>
          <a:lstStyle/>
          <a:p>
            <a:fld id="{A66BBB4F-4D3D-4B97-8CDC-A3500F5E42EF}" type="slidenum">
              <a:rPr lang="en-US" smtClean="0"/>
              <a:t>‹#›</a:t>
            </a:fld>
            <a:endParaRPr lang="en-US"/>
          </a:p>
        </p:txBody>
      </p:sp>
    </p:spTree>
    <p:extLst>
      <p:ext uri="{BB962C8B-B14F-4D97-AF65-F5344CB8AC3E}">
        <p14:creationId xmlns:p14="http://schemas.microsoft.com/office/powerpoint/2010/main" val="502578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5041-C36D-442F-BBE0-4F675A7B60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05AA82-0F84-49E4-B7B3-BC79F55110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6DD35F-D6BB-449A-BFD0-174C1DFA51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8597C0-26C9-42E5-80B2-BE9987FEDD64}"/>
              </a:ext>
            </a:extLst>
          </p:cNvPr>
          <p:cNvSpPr>
            <a:spLocks noGrp="1"/>
          </p:cNvSpPr>
          <p:nvPr>
            <p:ph type="dt" sz="half" idx="10"/>
          </p:nvPr>
        </p:nvSpPr>
        <p:spPr/>
        <p:txBody>
          <a:bodyPr/>
          <a:lstStyle/>
          <a:p>
            <a:fld id="{A93B0BE3-8336-40CE-96D8-1124755C8451}" type="datetimeFigureOut">
              <a:rPr lang="en-US" smtClean="0"/>
              <a:t>11/30/2019</a:t>
            </a:fld>
            <a:endParaRPr lang="en-US"/>
          </a:p>
        </p:txBody>
      </p:sp>
      <p:sp>
        <p:nvSpPr>
          <p:cNvPr id="6" name="Footer Placeholder 5">
            <a:extLst>
              <a:ext uri="{FF2B5EF4-FFF2-40B4-BE49-F238E27FC236}">
                <a16:creationId xmlns:a16="http://schemas.microsoft.com/office/drawing/2014/main" id="{BB5C684D-6E9C-4D8B-8F8B-B65DEC4118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38D5AB-C100-4A17-9884-8A6E95A75294}"/>
              </a:ext>
            </a:extLst>
          </p:cNvPr>
          <p:cNvSpPr>
            <a:spLocks noGrp="1"/>
          </p:cNvSpPr>
          <p:nvPr>
            <p:ph type="sldNum" sz="quarter" idx="12"/>
          </p:nvPr>
        </p:nvSpPr>
        <p:spPr/>
        <p:txBody>
          <a:bodyPr/>
          <a:lstStyle/>
          <a:p>
            <a:fld id="{A66BBB4F-4D3D-4B97-8CDC-A3500F5E42EF}" type="slidenum">
              <a:rPr lang="en-US" smtClean="0"/>
              <a:t>‹#›</a:t>
            </a:fld>
            <a:endParaRPr lang="en-US"/>
          </a:p>
        </p:txBody>
      </p:sp>
    </p:spTree>
    <p:extLst>
      <p:ext uri="{BB962C8B-B14F-4D97-AF65-F5344CB8AC3E}">
        <p14:creationId xmlns:p14="http://schemas.microsoft.com/office/powerpoint/2010/main" val="397518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166C1-D7DA-4A43-AA53-3AEEC008EF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3458B8-505D-4EF2-99A2-CD148D0CE0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96871D-469A-43D8-B1D5-30D5285CC8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E71043-2C55-4316-8593-96CBDBB0964D}"/>
              </a:ext>
            </a:extLst>
          </p:cNvPr>
          <p:cNvSpPr>
            <a:spLocks noGrp="1"/>
          </p:cNvSpPr>
          <p:nvPr>
            <p:ph type="dt" sz="half" idx="10"/>
          </p:nvPr>
        </p:nvSpPr>
        <p:spPr/>
        <p:txBody>
          <a:bodyPr/>
          <a:lstStyle/>
          <a:p>
            <a:fld id="{A93B0BE3-8336-40CE-96D8-1124755C8451}" type="datetimeFigureOut">
              <a:rPr lang="en-US" smtClean="0"/>
              <a:t>11/30/2019</a:t>
            </a:fld>
            <a:endParaRPr lang="en-US"/>
          </a:p>
        </p:txBody>
      </p:sp>
      <p:sp>
        <p:nvSpPr>
          <p:cNvPr id="6" name="Footer Placeholder 5">
            <a:extLst>
              <a:ext uri="{FF2B5EF4-FFF2-40B4-BE49-F238E27FC236}">
                <a16:creationId xmlns:a16="http://schemas.microsoft.com/office/drawing/2014/main" id="{6471C076-CCC1-4FFF-805C-4047ADF437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CAABDE-0020-4BA0-A290-F3B828C3DF8B}"/>
              </a:ext>
            </a:extLst>
          </p:cNvPr>
          <p:cNvSpPr>
            <a:spLocks noGrp="1"/>
          </p:cNvSpPr>
          <p:nvPr>
            <p:ph type="sldNum" sz="quarter" idx="12"/>
          </p:nvPr>
        </p:nvSpPr>
        <p:spPr/>
        <p:txBody>
          <a:bodyPr/>
          <a:lstStyle/>
          <a:p>
            <a:fld id="{A66BBB4F-4D3D-4B97-8CDC-A3500F5E42EF}" type="slidenum">
              <a:rPr lang="en-US" smtClean="0"/>
              <a:t>‹#›</a:t>
            </a:fld>
            <a:endParaRPr lang="en-US"/>
          </a:p>
        </p:txBody>
      </p:sp>
    </p:spTree>
    <p:extLst>
      <p:ext uri="{BB962C8B-B14F-4D97-AF65-F5344CB8AC3E}">
        <p14:creationId xmlns:p14="http://schemas.microsoft.com/office/powerpoint/2010/main" val="3874374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46D174-D902-4C7C-A787-BC94849A9C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A8376E-7A79-4362-96A3-BA61C83E3E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50801-FF06-43E1-8C0E-2B30D85B35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3B0BE3-8336-40CE-96D8-1124755C8451}" type="datetimeFigureOut">
              <a:rPr lang="en-US" smtClean="0"/>
              <a:t>11/30/2019</a:t>
            </a:fld>
            <a:endParaRPr lang="en-US"/>
          </a:p>
        </p:txBody>
      </p:sp>
      <p:sp>
        <p:nvSpPr>
          <p:cNvPr id="5" name="Footer Placeholder 4">
            <a:extLst>
              <a:ext uri="{FF2B5EF4-FFF2-40B4-BE49-F238E27FC236}">
                <a16:creationId xmlns:a16="http://schemas.microsoft.com/office/drawing/2014/main" id="{A7F95AA8-537A-41BD-AFA3-F1B6C5E7C0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B70801-0A55-41A5-9D4D-B3EDCB7788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6BBB4F-4D3D-4B97-8CDC-A3500F5E42EF}" type="slidenum">
              <a:rPr lang="en-US" smtClean="0"/>
              <a:t>‹#›</a:t>
            </a:fld>
            <a:endParaRPr lang="en-US"/>
          </a:p>
        </p:txBody>
      </p:sp>
    </p:spTree>
    <p:extLst>
      <p:ext uri="{BB962C8B-B14F-4D97-AF65-F5344CB8AC3E}">
        <p14:creationId xmlns:p14="http://schemas.microsoft.com/office/powerpoint/2010/main" val="645427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D26AA83-4FCC-45DF-B783-ABD823E91471}"/>
              </a:ext>
            </a:extLst>
          </p:cNvPr>
          <p:cNvSpPr/>
          <p:nvPr/>
        </p:nvSpPr>
        <p:spPr>
          <a:xfrm>
            <a:off x="0" y="1"/>
            <a:ext cx="6594764" cy="68580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D2A7F60-F2B1-464A-B398-6671E41B77A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2000"/>
                    </a14:imgEffect>
                  </a14:imgLayer>
                </a14:imgProps>
              </a:ext>
              <a:ext uri="{28A0092B-C50C-407E-A947-70E740481C1C}">
                <a14:useLocalDpi xmlns:a14="http://schemas.microsoft.com/office/drawing/2010/main" val="0"/>
              </a:ext>
            </a:extLst>
          </a:blip>
          <a:srcRect l="4279" r="5881"/>
          <a:stretch/>
        </p:blipFill>
        <p:spPr>
          <a:xfrm>
            <a:off x="535620" y="1483545"/>
            <a:ext cx="5925244" cy="3709890"/>
          </a:xfrm>
          <a:prstGeom prst="rect">
            <a:avLst/>
          </a:prstGeom>
          <a:solidFill>
            <a:schemeClr val="accent1">
              <a:lumMod val="20000"/>
              <a:lumOff val="80000"/>
            </a:schemeClr>
          </a:solidFill>
        </p:spPr>
      </p:pic>
      <p:pic>
        <p:nvPicPr>
          <p:cNvPr id="7" name="Picture 6">
            <a:extLst>
              <a:ext uri="{FF2B5EF4-FFF2-40B4-BE49-F238E27FC236}">
                <a16:creationId xmlns:a16="http://schemas.microsoft.com/office/drawing/2014/main" id="{4458FF14-0FA0-4C97-8D8D-48013080F483}"/>
              </a:ext>
            </a:extLst>
          </p:cNvPr>
          <p:cNvPicPr>
            <a:picLocks noChangeAspect="1"/>
          </p:cNvPicPr>
          <p:nvPr/>
        </p:nvPicPr>
        <p:blipFill rotWithShape="1">
          <a:blip r:embed="rId4">
            <a:extLst>
              <a:ext uri="{28A0092B-C50C-407E-A947-70E740481C1C}">
                <a14:useLocalDpi xmlns:a14="http://schemas.microsoft.com/office/drawing/2010/main" val="0"/>
              </a:ext>
            </a:extLst>
          </a:blip>
          <a:srcRect l="11841" r="19178" b="13092"/>
          <a:stretch/>
        </p:blipFill>
        <p:spPr>
          <a:xfrm>
            <a:off x="7198116" y="1445716"/>
            <a:ext cx="4106778" cy="2910435"/>
          </a:xfrm>
          <a:prstGeom prst="rect">
            <a:avLst/>
          </a:prstGeom>
        </p:spPr>
      </p:pic>
      <p:sp>
        <p:nvSpPr>
          <p:cNvPr id="8" name="TextBox 7">
            <a:extLst>
              <a:ext uri="{FF2B5EF4-FFF2-40B4-BE49-F238E27FC236}">
                <a16:creationId xmlns:a16="http://schemas.microsoft.com/office/drawing/2014/main" id="{882CBD64-78C6-4557-BE6C-07BF66BB0E4D}"/>
              </a:ext>
            </a:extLst>
          </p:cNvPr>
          <p:cNvSpPr txBox="1"/>
          <p:nvPr/>
        </p:nvSpPr>
        <p:spPr>
          <a:xfrm>
            <a:off x="408372" y="428494"/>
            <a:ext cx="3710867" cy="400110"/>
          </a:xfrm>
          <a:prstGeom prst="rect">
            <a:avLst/>
          </a:prstGeom>
          <a:noFill/>
        </p:spPr>
        <p:txBody>
          <a:bodyPr wrap="square" rtlCol="0">
            <a:spAutoFit/>
          </a:bodyPr>
          <a:lstStyle/>
          <a:p>
            <a:r>
              <a:rPr lang="en-US" sz="2000" dirty="0">
                <a:latin typeface="Arial Black" panose="020B0A04020102020204" pitchFamily="34" charset="0"/>
              </a:rPr>
              <a:t>What’s the Problem</a:t>
            </a:r>
          </a:p>
        </p:txBody>
      </p:sp>
      <p:sp>
        <p:nvSpPr>
          <p:cNvPr id="2" name="Rectangle 1">
            <a:extLst>
              <a:ext uri="{FF2B5EF4-FFF2-40B4-BE49-F238E27FC236}">
                <a16:creationId xmlns:a16="http://schemas.microsoft.com/office/drawing/2014/main" id="{470316EB-B5A7-4443-B1AC-F1FEBB9D15BB}"/>
              </a:ext>
            </a:extLst>
          </p:cNvPr>
          <p:cNvSpPr/>
          <p:nvPr/>
        </p:nvSpPr>
        <p:spPr>
          <a:xfrm>
            <a:off x="6858221" y="459272"/>
            <a:ext cx="2393284" cy="369332"/>
          </a:xfrm>
          <a:prstGeom prst="rect">
            <a:avLst/>
          </a:prstGeom>
        </p:spPr>
        <p:txBody>
          <a:bodyPr wrap="none">
            <a:spAutoFit/>
          </a:bodyPr>
          <a:lstStyle/>
          <a:p>
            <a:r>
              <a:rPr lang="en-US" dirty="0">
                <a:latin typeface="Arial Black" panose="020B0A04020102020204" pitchFamily="34" charset="0"/>
              </a:rPr>
              <a:t>Design Pain Point</a:t>
            </a:r>
            <a:endParaRPr lang="en-US" dirty="0"/>
          </a:p>
        </p:txBody>
      </p:sp>
      <p:sp>
        <p:nvSpPr>
          <p:cNvPr id="13" name="Rectangle 12">
            <a:extLst>
              <a:ext uri="{FF2B5EF4-FFF2-40B4-BE49-F238E27FC236}">
                <a16:creationId xmlns:a16="http://schemas.microsoft.com/office/drawing/2014/main" id="{A402DD98-DDE6-4024-8166-8258AB023BBA}"/>
              </a:ext>
            </a:extLst>
          </p:cNvPr>
          <p:cNvSpPr/>
          <p:nvPr/>
        </p:nvSpPr>
        <p:spPr>
          <a:xfrm>
            <a:off x="494605" y="828604"/>
            <a:ext cx="11161776" cy="494169"/>
          </a:xfrm>
          <a:prstGeom prst="rect">
            <a:avLst/>
          </a:prstGeom>
          <a:solidFill>
            <a:schemeClr val="accent6">
              <a:lumMod val="5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description</a:t>
            </a:r>
          </a:p>
        </p:txBody>
      </p:sp>
      <p:sp>
        <p:nvSpPr>
          <p:cNvPr id="14" name="Rectangle 13">
            <a:extLst>
              <a:ext uri="{FF2B5EF4-FFF2-40B4-BE49-F238E27FC236}">
                <a16:creationId xmlns:a16="http://schemas.microsoft.com/office/drawing/2014/main" id="{33201049-04B3-4490-AFA5-D0B74FBC5973}"/>
              </a:ext>
            </a:extLst>
          </p:cNvPr>
          <p:cNvSpPr/>
          <p:nvPr/>
        </p:nvSpPr>
        <p:spPr>
          <a:xfrm>
            <a:off x="426127" y="5193435"/>
            <a:ext cx="11230253" cy="1242874"/>
          </a:xfrm>
          <a:prstGeom prst="rect">
            <a:avLst/>
          </a:prstGeom>
          <a:solidFill>
            <a:schemeClr val="accent6">
              <a:lumMod val="5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Icons + sketches</a:t>
            </a:r>
          </a:p>
        </p:txBody>
      </p:sp>
    </p:spTree>
    <p:extLst>
      <p:ext uri="{BB962C8B-B14F-4D97-AF65-F5344CB8AC3E}">
        <p14:creationId xmlns:p14="http://schemas.microsoft.com/office/powerpoint/2010/main" val="459475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3320B4-9278-4DF5-8A0F-6A0A2FB652C2}"/>
              </a:ext>
            </a:extLst>
          </p:cNvPr>
          <p:cNvPicPr>
            <a:picLocks noChangeAspect="1"/>
          </p:cNvPicPr>
          <p:nvPr/>
        </p:nvPicPr>
        <p:blipFill rotWithShape="1">
          <a:blip r:embed="rId3">
            <a:extLst>
              <a:ext uri="{28A0092B-C50C-407E-A947-70E740481C1C}">
                <a14:useLocalDpi xmlns:a14="http://schemas.microsoft.com/office/drawing/2010/main" val="0"/>
              </a:ext>
            </a:extLst>
          </a:blip>
          <a:srcRect l="10954"/>
          <a:stretch/>
        </p:blipFill>
        <p:spPr>
          <a:xfrm>
            <a:off x="375342" y="1068090"/>
            <a:ext cx="6108982" cy="3859017"/>
          </a:xfrm>
          <a:prstGeom prst="rect">
            <a:avLst/>
          </a:prstGeom>
        </p:spPr>
      </p:pic>
      <p:sp>
        <p:nvSpPr>
          <p:cNvPr id="8" name="Rectangle 7">
            <a:extLst>
              <a:ext uri="{FF2B5EF4-FFF2-40B4-BE49-F238E27FC236}">
                <a16:creationId xmlns:a16="http://schemas.microsoft.com/office/drawing/2014/main" id="{62823CE4-9A7F-4B32-9B76-0520D311CADF}"/>
              </a:ext>
            </a:extLst>
          </p:cNvPr>
          <p:cNvSpPr/>
          <p:nvPr/>
        </p:nvSpPr>
        <p:spPr>
          <a:xfrm>
            <a:off x="6484324" y="-996472"/>
            <a:ext cx="5707675" cy="7947687"/>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5719486A-D408-4779-BC63-682F0AF80AF2}"/>
              </a:ext>
            </a:extLst>
          </p:cNvPr>
          <p:cNvSpPr txBox="1"/>
          <p:nvPr/>
        </p:nvSpPr>
        <p:spPr>
          <a:xfrm>
            <a:off x="285900" y="235129"/>
            <a:ext cx="5421777" cy="400110"/>
          </a:xfrm>
          <a:prstGeom prst="rect">
            <a:avLst/>
          </a:prstGeom>
          <a:noFill/>
        </p:spPr>
        <p:txBody>
          <a:bodyPr wrap="square" rtlCol="0">
            <a:spAutoFit/>
          </a:bodyPr>
          <a:lstStyle/>
          <a:p>
            <a:r>
              <a:rPr lang="en-US" sz="2000" dirty="0">
                <a:latin typeface="Arial Black" panose="020B0A04020102020204" pitchFamily="34" charset="0"/>
              </a:rPr>
              <a:t>Concept Expansion with Brainstorm</a:t>
            </a:r>
          </a:p>
        </p:txBody>
      </p:sp>
      <p:sp>
        <p:nvSpPr>
          <p:cNvPr id="4" name="Rectangle 3">
            <a:extLst>
              <a:ext uri="{FF2B5EF4-FFF2-40B4-BE49-F238E27FC236}">
                <a16:creationId xmlns:a16="http://schemas.microsoft.com/office/drawing/2014/main" id="{A280490B-0A2A-49EE-9BCE-2C0189E301ED}"/>
              </a:ext>
            </a:extLst>
          </p:cNvPr>
          <p:cNvSpPr/>
          <p:nvPr/>
        </p:nvSpPr>
        <p:spPr>
          <a:xfrm>
            <a:off x="6640975" y="772355"/>
            <a:ext cx="4953741" cy="1278170"/>
          </a:xfrm>
          <a:prstGeom prst="rect">
            <a:avLst/>
          </a:prstGeom>
        </p:spPr>
        <p:txBody>
          <a:bodyPr wrap="square">
            <a:spAutoFit/>
          </a:bodyPr>
          <a:lstStyle/>
          <a:p>
            <a:pPr>
              <a:lnSpc>
                <a:spcPct val="107000"/>
              </a:lnSpc>
              <a:spcAft>
                <a:spcPts val="800"/>
              </a:spcAft>
            </a:pPr>
            <a:r>
              <a:rPr lang="en-US" sz="1000" dirty="0">
                <a:latin typeface="Calibri" panose="020F0502020204030204" pitchFamily="34" charset="0"/>
                <a:ea typeface="等线" panose="02010600030101010101" pitchFamily="2" charset="-122"/>
                <a:cs typeface="Times New Roman" panose="02020603050405020304" pitchFamily="18" charset="0"/>
              </a:rPr>
              <a:t>Story:</a:t>
            </a:r>
          </a:p>
          <a:p>
            <a:pPr>
              <a:lnSpc>
                <a:spcPct val="107000"/>
              </a:lnSpc>
              <a:spcAft>
                <a:spcPts val="800"/>
              </a:spcAft>
            </a:pPr>
            <a:r>
              <a:rPr lang="en-US" sz="1000" dirty="0">
                <a:latin typeface="Calibri" panose="020F0502020204030204" pitchFamily="34" charset="0"/>
                <a:ea typeface="等线" panose="02010600030101010101" pitchFamily="2" charset="-122"/>
                <a:cs typeface="Times New Roman" panose="02020603050405020304" pitchFamily="18" charset="0"/>
              </a:rPr>
              <a:t>In 2500, there is a high civilization with many </a:t>
            </a:r>
            <a:r>
              <a:rPr lang="en-US" sz="1000" dirty="0" err="1">
                <a:latin typeface="Calibri" panose="020F0502020204030204" pitchFamily="34" charset="0"/>
                <a:ea typeface="等线" panose="02010600030101010101" pitchFamily="2" charset="-122"/>
                <a:cs typeface="Times New Roman" panose="02020603050405020304" pitchFamily="18" charset="0"/>
              </a:rPr>
              <a:t>Cyborgian</a:t>
            </a:r>
            <a:r>
              <a:rPr lang="en-US" sz="1000" dirty="0">
                <a:latin typeface="Calibri" panose="020F0502020204030204" pitchFamily="34" charset="0"/>
                <a:ea typeface="等线" panose="02010600030101010101" pitchFamily="2" charset="-122"/>
                <a:cs typeface="Times New Roman" panose="02020603050405020304" pitchFamily="18" charset="0"/>
              </a:rPr>
              <a:t> agents, and also there is no border between physical and virtual space. Organisms living in this world supported by the robotic body, and most of them are extinct since there are not enough resources in the world……</a:t>
            </a:r>
          </a:p>
          <a:p>
            <a:pPr>
              <a:lnSpc>
                <a:spcPct val="107000"/>
              </a:lnSpc>
              <a:spcAft>
                <a:spcPts val="800"/>
              </a:spcAft>
            </a:pPr>
            <a:r>
              <a:rPr lang="en-US" sz="1000" dirty="0">
                <a:latin typeface="Calibri" panose="020F0502020204030204" pitchFamily="34" charset="0"/>
                <a:ea typeface="等线" panose="02010600030101010101" pitchFamily="2" charset="-122"/>
                <a:cs typeface="Times New Roman" panose="02020603050405020304" pitchFamily="18" charset="0"/>
              </a:rPr>
              <a:t>Now, you are in 2500. The last plant in the world is in front of you. It looses its’ way to the rain, would you like to guide it to the raining area to save its’ life?</a:t>
            </a:r>
          </a:p>
        </p:txBody>
      </p:sp>
      <p:sp>
        <p:nvSpPr>
          <p:cNvPr id="6" name="TextBox 5">
            <a:extLst>
              <a:ext uri="{FF2B5EF4-FFF2-40B4-BE49-F238E27FC236}">
                <a16:creationId xmlns:a16="http://schemas.microsoft.com/office/drawing/2014/main" id="{C73225E8-9C65-4BE8-ADA3-24C4A40553CC}"/>
              </a:ext>
            </a:extLst>
          </p:cNvPr>
          <p:cNvSpPr txBox="1"/>
          <p:nvPr/>
        </p:nvSpPr>
        <p:spPr>
          <a:xfrm>
            <a:off x="6640976" y="443883"/>
            <a:ext cx="4278558" cy="400110"/>
          </a:xfrm>
          <a:prstGeom prst="rect">
            <a:avLst/>
          </a:prstGeom>
          <a:noFill/>
        </p:spPr>
        <p:txBody>
          <a:bodyPr wrap="square" rtlCol="0">
            <a:spAutoFit/>
          </a:bodyPr>
          <a:lstStyle/>
          <a:p>
            <a:r>
              <a:rPr lang="en-US" sz="2000" dirty="0">
                <a:solidFill>
                  <a:schemeClr val="bg1"/>
                </a:solidFill>
                <a:latin typeface="Arial Black" panose="020B0A04020102020204" pitchFamily="34" charset="0"/>
              </a:rPr>
              <a:t>Idea and Concept Generation</a:t>
            </a:r>
          </a:p>
        </p:txBody>
      </p:sp>
      <p:sp>
        <p:nvSpPr>
          <p:cNvPr id="2" name="Rectangle 1">
            <a:extLst>
              <a:ext uri="{FF2B5EF4-FFF2-40B4-BE49-F238E27FC236}">
                <a16:creationId xmlns:a16="http://schemas.microsoft.com/office/drawing/2014/main" id="{CE18568F-0512-41D4-8D05-401BC20D7487}"/>
              </a:ext>
            </a:extLst>
          </p:cNvPr>
          <p:cNvSpPr/>
          <p:nvPr/>
        </p:nvSpPr>
        <p:spPr>
          <a:xfrm>
            <a:off x="311209" y="5103898"/>
            <a:ext cx="6034334" cy="1509202"/>
          </a:xfrm>
          <a:prstGeom prst="rect">
            <a:avLst/>
          </a:prstGeom>
          <a:solidFill>
            <a:schemeClr val="accent6">
              <a:lumMod val="5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brainstorm</a:t>
            </a:r>
          </a:p>
        </p:txBody>
      </p:sp>
      <p:pic>
        <p:nvPicPr>
          <p:cNvPr id="9" name="Picture 8">
            <a:extLst>
              <a:ext uri="{FF2B5EF4-FFF2-40B4-BE49-F238E27FC236}">
                <a16:creationId xmlns:a16="http://schemas.microsoft.com/office/drawing/2014/main" id="{6F55C10D-6817-4F09-9E1B-B2494301D004}"/>
              </a:ext>
            </a:extLst>
          </p:cNvPr>
          <p:cNvPicPr>
            <a:picLocks noChangeAspect="1"/>
          </p:cNvPicPr>
          <p:nvPr/>
        </p:nvPicPr>
        <p:blipFill rotWithShape="1">
          <a:blip r:embed="rId4">
            <a:extLst>
              <a:ext uri="{28A0092B-C50C-407E-A947-70E740481C1C}">
                <a14:useLocalDpi xmlns:a14="http://schemas.microsoft.com/office/drawing/2010/main" val="0"/>
              </a:ext>
            </a:extLst>
          </a:blip>
          <a:srcRect l="23957" t="18539" r="43349" b="22697"/>
          <a:stretch/>
        </p:blipFill>
        <p:spPr>
          <a:xfrm>
            <a:off x="7072726" y="4322662"/>
            <a:ext cx="2265435" cy="2290438"/>
          </a:xfrm>
          <a:prstGeom prst="rect">
            <a:avLst/>
          </a:prstGeom>
        </p:spPr>
      </p:pic>
      <p:pic>
        <p:nvPicPr>
          <p:cNvPr id="10" name="Picture 9">
            <a:extLst>
              <a:ext uri="{FF2B5EF4-FFF2-40B4-BE49-F238E27FC236}">
                <a16:creationId xmlns:a16="http://schemas.microsoft.com/office/drawing/2014/main" id="{0AAD5BC5-2229-460B-BB95-C8EAFA6BC99C}"/>
              </a:ext>
            </a:extLst>
          </p:cNvPr>
          <p:cNvPicPr>
            <a:picLocks noChangeAspect="1"/>
          </p:cNvPicPr>
          <p:nvPr/>
        </p:nvPicPr>
        <p:blipFill rotWithShape="1">
          <a:blip r:embed="rId4">
            <a:extLst>
              <a:ext uri="{28A0092B-C50C-407E-A947-70E740481C1C}">
                <a14:useLocalDpi xmlns:a14="http://schemas.microsoft.com/office/drawing/2010/main" val="0"/>
              </a:ext>
            </a:extLst>
          </a:blip>
          <a:srcRect l="1376" t="6461" r="77368" b="50012"/>
          <a:stretch/>
        </p:blipFill>
        <p:spPr>
          <a:xfrm>
            <a:off x="8698416" y="2116651"/>
            <a:ext cx="1636737" cy="1885355"/>
          </a:xfrm>
          <a:prstGeom prst="rect">
            <a:avLst/>
          </a:prstGeom>
        </p:spPr>
      </p:pic>
      <p:pic>
        <p:nvPicPr>
          <p:cNvPr id="11" name="Picture 10">
            <a:extLst>
              <a:ext uri="{FF2B5EF4-FFF2-40B4-BE49-F238E27FC236}">
                <a16:creationId xmlns:a16="http://schemas.microsoft.com/office/drawing/2014/main" id="{6D28E476-824F-472A-906F-5CF946366C52}"/>
              </a:ext>
            </a:extLst>
          </p:cNvPr>
          <p:cNvPicPr>
            <a:picLocks noChangeAspect="1"/>
          </p:cNvPicPr>
          <p:nvPr/>
        </p:nvPicPr>
        <p:blipFill rotWithShape="1">
          <a:blip r:embed="rId4">
            <a:extLst>
              <a:ext uri="{28A0092B-C50C-407E-A947-70E740481C1C}">
                <a14:useLocalDpi xmlns:a14="http://schemas.microsoft.com/office/drawing/2010/main" val="0"/>
              </a:ext>
            </a:extLst>
          </a:blip>
          <a:srcRect l="1411" t="47631" r="78572" b="5280"/>
          <a:stretch/>
        </p:blipFill>
        <p:spPr>
          <a:xfrm>
            <a:off x="10500952" y="2107922"/>
            <a:ext cx="1424729" cy="1885355"/>
          </a:xfrm>
          <a:prstGeom prst="rect">
            <a:avLst/>
          </a:prstGeom>
        </p:spPr>
      </p:pic>
      <p:sp>
        <p:nvSpPr>
          <p:cNvPr id="12" name="Rectangle 11">
            <a:extLst>
              <a:ext uri="{FF2B5EF4-FFF2-40B4-BE49-F238E27FC236}">
                <a16:creationId xmlns:a16="http://schemas.microsoft.com/office/drawing/2014/main" id="{494FDEC0-B3BF-479E-9495-22D368858C9A}"/>
              </a:ext>
            </a:extLst>
          </p:cNvPr>
          <p:cNvSpPr/>
          <p:nvPr/>
        </p:nvSpPr>
        <p:spPr>
          <a:xfrm>
            <a:off x="6741762" y="2115669"/>
            <a:ext cx="1790855" cy="1877608"/>
          </a:xfrm>
          <a:prstGeom prst="rect">
            <a:avLst/>
          </a:prstGeom>
          <a:solidFill>
            <a:schemeClr val="accent6">
              <a:lumMod val="5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Sketch</a:t>
            </a:r>
          </a:p>
          <a:p>
            <a:pPr algn="ctr"/>
            <a:r>
              <a:rPr lang="en-US" dirty="0"/>
              <a:t>titles</a:t>
            </a:r>
          </a:p>
        </p:txBody>
      </p:sp>
      <p:pic>
        <p:nvPicPr>
          <p:cNvPr id="13" name="Picture 12">
            <a:extLst>
              <a:ext uri="{FF2B5EF4-FFF2-40B4-BE49-F238E27FC236}">
                <a16:creationId xmlns:a16="http://schemas.microsoft.com/office/drawing/2014/main" id="{E96FBCE5-887B-4F03-A2BE-F75834813311}"/>
              </a:ext>
            </a:extLst>
          </p:cNvPr>
          <p:cNvPicPr>
            <a:picLocks noChangeAspect="1"/>
          </p:cNvPicPr>
          <p:nvPr/>
        </p:nvPicPr>
        <p:blipFill rotWithShape="1">
          <a:blip r:embed="rId4">
            <a:extLst>
              <a:ext uri="{28A0092B-C50C-407E-A947-70E740481C1C}">
                <a14:useLocalDpi xmlns:a14="http://schemas.microsoft.com/office/drawing/2010/main" val="0"/>
              </a:ext>
            </a:extLst>
          </a:blip>
          <a:srcRect l="62592" t="18925" r="4714" b="23928"/>
          <a:stretch/>
        </p:blipFill>
        <p:spPr>
          <a:xfrm>
            <a:off x="9551223" y="4322662"/>
            <a:ext cx="2329568" cy="2290438"/>
          </a:xfrm>
          <a:prstGeom prst="rect">
            <a:avLst/>
          </a:prstGeom>
        </p:spPr>
      </p:pic>
    </p:spTree>
    <p:extLst>
      <p:ext uri="{BB962C8B-B14F-4D97-AF65-F5344CB8AC3E}">
        <p14:creationId xmlns:p14="http://schemas.microsoft.com/office/powerpoint/2010/main" val="3270526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06F8C1C-8028-4BC3-AD7D-B2BAD85BFA0E}"/>
              </a:ext>
            </a:extLst>
          </p:cNvPr>
          <p:cNvSpPr/>
          <p:nvPr/>
        </p:nvSpPr>
        <p:spPr>
          <a:xfrm>
            <a:off x="3237020" y="106733"/>
            <a:ext cx="5149598" cy="6773818"/>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9DF7E42F-F5A9-4B38-97E5-23019C3DC817}"/>
              </a:ext>
            </a:extLst>
          </p:cNvPr>
          <p:cNvPicPr>
            <a:picLocks noChangeAspect="1"/>
          </p:cNvPicPr>
          <p:nvPr/>
        </p:nvPicPr>
        <p:blipFill rotWithShape="1">
          <a:blip r:embed="rId2">
            <a:extLst>
              <a:ext uri="{28A0092B-C50C-407E-A947-70E740481C1C}">
                <a14:useLocalDpi xmlns:a14="http://schemas.microsoft.com/office/drawing/2010/main" val="0"/>
              </a:ext>
            </a:extLst>
          </a:blip>
          <a:srcRect l="19835" t="4211" r="22434" b="4036"/>
          <a:stretch/>
        </p:blipFill>
        <p:spPr>
          <a:xfrm>
            <a:off x="258016" y="3739568"/>
            <a:ext cx="2941150" cy="2629439"/>
          </a:xfrm>
          <a:prstGeom prst="rect">
            <a:avLst/>
          </a:prstGeom>
        </p:spPr>
      </p:pic>
      <p:pic>
        <p:nvPicPr>
          <p:cNvPr id="3" name="Picture 2">
            <a:extLst>
              <a:ext uri="{FF2B5EF4-FFF2-40B4-BE49-F238E27FC236}">
                <a16:creationId xmlns:a16="http://schemas.microsoft.com/office/drawing/2014/main" id="{204965C3-1467-481E-AD82-72F178405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8588" y="742527"/>
            <a:ext cx="1974757" cy="2215509"/>
          </a:xfrm>
          <a:prstGeom prst="rect">
            <a:avLst/>
          </a:prstGeom>
        </p:spPr>
      </p:pic>
      <p:pic>
        <p:nvPicPr>
          <p:cNvPr id="6" name="Picture 5">
            <a:extLst>
              <a:ext uri="{FF2B5EF4-FFF2-40B4-BE49-F238E27FC236}">
                <a16:creationId xmlns:a16="http://schemas.microsoft.com/office/drawing/2014/main" id="{054B6E21-C9EC-4C86-8DEF-7015507116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8072" y="3660963"/>
            <a:ext cx="2264401" cy="2264401"/>
          </a:xfrm>
          <a:prstGeom prst="rect">
            <a:avLst/>
          </a:prstGeom>
        </p:spPr>
      </p:pic>
      <p:pic>
        <p:nvPicPr>
          <p:cNvPr id="8" name="Picture 7">
            <a:extLst>
              <a:ext uri="{FF2B5EF4-FFF2-40B4-BE49-F238E27FC236}">
                <a16:creationId xmlns:a16="http://schemas.microsoft.com/office/drawing/2014/main" id="{F5C1AE6B-27CA-491B-8E25-1A3A076131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7390" y="3660963"/>
            <a:ext cx="2251589" cy="2251589"/>
          </a:xfrm>
          <a:prstGeom prst="rect">
            <a:avLst/>
          </a:prstGeom>
        </p:spPr>
      </p:pic>
      <p:sp>
        <p:nvSpPr>
          <p:cNvPr id="7" name="TextBox 6">
            <a:extLst>
              <a:ext uri="{FF2B5EF4-FFF2-40B4-BE49-F238E27FC236}">
                <a16:creationId xmlns:a16="http://schemas.microsoft.com/office/drawing/2014/main" id="{05721359-FB61-48A3-BA7D-F59059F260E9}"/>
              </a:ext>
            </a:extLst>
          </p:cNvPr>
          <p:cNvSpPr txBox="1"/>
          <p:nvPr/>
        </p:nvSpPr>
        <p:spPr>
          <a:xfrm>
            <a:off x="390022" y="224575"/>
            <a:ext cx="3671193" cy="400110"/>
          </a:xfrm>
          <a:prstGeom prst="rect">
            <a:avLst/>
          </a:prstGeom>
          <a:noFill/>
        </p:spPr>
        <p:txBody>
          <a:bodyPr wrap="square" rtlCol="0">
            <a:spAutoFit/>
          </a:bodyPr>
          <a:lstStyle/>
          <a:p>
            <a:r>
              <a:rPr lang="en-US" sz="2000" dirty="0">
                <a:latin typeface="Arial Black" panose="020B0A04020102020204" pitchFamily="34" charset="0"/>
              </a:rPr>
              <a:t>User Scenario</a:t>
            </a:r>
          </a:p>
        </p:txBody>
      </p:sp>
      <p:pic>
        <p:nvPicPr>
          <p:cNvPr id="10" name="Picture 9">
            <a:extLst>
              <a:ext uri="{FF2B5EF4-FFF2-40B4-BE49-F238E27FC236}">
                <a16:creationId xmlns:a16="http://schemas.microsoft.com/office/drawing/2014/main" id="{DDEDDB56-7B1D-4779-865B-06BA427B6FC8}"/>
              </a:ext>
            </a:extLst>
          </p:cNvPr>
          <p:cNvPicPr>
            <a:picLocks noChangeAspect="1"/>
          </p:cNvPicPr>
          <p:nvPr/>
        </p:nvPicPr>
        <p:blipFill rotWithShape="1">
          <a:blip r:embed="rId2">
            <a:extLst>
              <a:ext uri="{28A0092B-C50C-407E-A947-70E740481C1C}">
                <a14:useLocalDpi xmlns:a14="http://schemas.microsoft.com/office/drawing/2010/main" val="0"/>
              </a:ext>
            </a:extLst>
          </a:blip>
          <a:srcRect l="19835" t="4211" r="22434" b="4036"/>
          <a:stretch/>
        </p:blipFill>
        <p:spPr>
          <a:xfrm>
            <a:off x="168719" y="689588"/>
            <a:ext cx="2908058" cy="2599854"/>
          </a:xfrm>
          <a:prstGeom prst="rect">
            <a:avLst/>
          </a:prstGeom>
        </p:spPr>
      </p:pic>
      <p:sp>
        <p:nvSpPr>
          <p:cNvPr id="11" name="TextBox 10">
            <a:extLst>
              <a:ext uri="{FF2B5EF4-FFF2-40B4-BE49-F238E27FC236}">
                <a16:creationId xmlns:a16="http://schemas.microsoft.com/office/drawing/2014/main" id="{C1082E4C-07FC-45B4-881E-2B6E07B11B5A}"/>
              </a:ext>
            </a:extLst>
          </p:cNvPr>
          <p:cNvSpPr txBox="1"/>
          <p:nvPr/>
        </p:nvSpPr>
        <p:spPr>
          <a:xfrm>
            <a:off x="3237020" y="293557"/>
            <a:ext cx="3671193" cy="400110"/>
          </a:xfrm>
          <a:prstGeom prst="rect">
            <a:avLst/>
          </a:prstGeom>
          <a:noFill/>
        </p:spPr>
        <p:txBody>
          <a:bodyPr wrap="square" rtlCol="0">
            <a:spAutoFit/>
          </a:bodyPr>
          <a:lstStyle/>
          <a:p>
            <a:r>
              <a:rPr lang="en-US" sz="2000" dirty="0">
                <a:latin typeface="Arial Black" panose="020B0A04020102020204" pitchFamily="34" charset="0"/>
              </a:rPr>
              <a:t>Storyboard</a:t>
            </a:r>
          </a:p>
        </p:txBody>
      </p:sp>
      <p:pic>
        <p:nvPicPr>
          <p:cNvPr id="12" name="Content Placeholder 4">
            <a:extLst>
              <a:ext uri="{FF2B5EF4-FFF2-40B4-BE49-F238E27FC236}">
                <a16:creationId xmlns:a16="http://schemas.microsoft.com/office/drawing/2014/main" id="{A0861A7A-D03B-4337-B3EA-5C6ED5879080}"/>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9331211" y="2756970"/>
            <a:ext cx="1998202" cy="1920012"/>
          </a:xfrm>
        </p:spPr>
      </p:pic>
      <p:pic>
        <p:nvPicPr>
          <p:cNvPr id="13" name="Picture 12">
            <a:extLst>
              <a:ext uri="{FF2B5EF4-FFF2-40B4-BE49-F238E27FC236}">
                <a16:creationId xmlns:a16="http://schemas.microsoft.com/office/drawing/2014/main" id="{693DDA79-0354-4B2C-B75C-81C688B3CC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15807" y="689588"/>
            <a:ext cx="2725946" cy="1817297"/>
          </a:xfrm>
          <a:prstGeom prst="rect">
            <a:avLst/>
          </a:prstGeom>
        </p:spPr>
      </p:pic>
      <p:pic>
        <p:nvPicPr>
          <p:cNvPr id="14" name="Picture 13">
            <a:extLst>
              <a:ext uri="{FF2B5EF4-FFF2-40B4-BE49-F238E27FC236}">
                <a16:creationId xmlns:a16="http://schemas.microsoft.com/office/drawing/2014/main" id="{1399EF2C-BC85-4957-AD2F-18B36E910E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90295" y="4793163"/>
            <a:ext cx="2139118" cy="1914314"/>
          </a:xfrm>
          <a:prstGeom prst="rect">
            <a:avLst/>
          </a:prstGeom>
        </p:spPr>
      </p:pic>
      <p:sp>
        <p:nvSpPr>
          <p:cNvPr id="15" name="TextBox 14">
            <a:extLst>
              <a:ext uri="{FF2B5EF4-FFF2-40B4-BE49-F238E27FC236}">
                <a16:creationId xmlns:a16="http://schemas.microsoft.com/office/drawing/2014/main" id="{C3217F0B-FB4B-4B64-B457-8558C7FEE614}"/>
              </a:ext>
            </a:extLst>
          </p:cNvPr>
          <p:cNvSpPr txBox="1"/>
          <p:nvPr/>
        </p:nvSpPr>
        <p:spPr>
          <a:xfrm>
            <a:off x="8229259" y="153291"/>
            <a:ext cx="3879614" cy="400110"/>
          </a:xfrm>
          <a:prstGeom prst="rect">
            <a:avLst/>
          </a:prstGeom>
          <a:noFill/>
        </p:spPr>
        <p:txBody>
          <a:bodyPr wrap="square" rtlCol="0">
            <a:spAutoFit/>
          </a:bodyPr>
          <a:lstStyle/>
          <a:p>
            <a:r>
              <a:rPr lang="en-US" sz="2000" dirty="0">
                <a:latin typeface="Arial Black" panose="020B0A04020102020204" pitchFamily="34" charset="0"/>
              </a:rPr>
              <a:t>Prototype in Scenario</a:t>
            </a:r>
          </a:p>
        </p:txBody>
      </p:sp>
    </p:spTree>
    <p:extLst>
      <p:ext uri="{BB962C8B-B14F-4D97-AF65-F5344CB8AC3E}">
        <p14:creationId xmlns:p14="http://schemas.microsoft.com/office/powerpoint/2010/main" val="869540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F06D5E0-0357-402C-B6A7-BCAAF35270DC}"/>
              </a:ext>
            </a:extLst>
          </p:cNvPr>
          <p:cNvSpPr/>
          <p:nvPr/>
        </p:nvSpPr>
        <p:spPr>
          <a:xfrm>
            <a:off x="0" y="0"/>
            <a:ext cx="5846618" cy="68580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98F19193-6F52-4BBF-BB2B-CA8D0BA4C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813" y="3716351"/>
            <a:ext cx="5260467" cy="2959012"/>
          </a:xfrm>
          <a:prstGeom prst="rect">
            <a:avLst/>
          </a:prstGeom>
        </p:spPr>
      </p:pic>
      <p:pic>
        <p:nvPicPr>
          <p:cNvPr id="7" name="Picture 6">
            <a:extLst>
              <a:ext uri="{FF2B5EF4-FFF2-40B4-BE49-F238E27FC236}">
                <a16:creationId xmlns:a16="http://schemas.microsoft.com/office/drawing/2014/main" id="{959CA0B8-4CBF-4821-BCB8-DDF4F3906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655" y="551969"/>
            <a:ext cx="4892781" cy="3086567"/>
          </a:xfrm>
          <a:prstGeom prst="rect">
            <a:avLst/>
          </a:prstGeom>
        </p:spPr>
      </p:pic>
      <p:sp>
        <p:nvSpPr>
          <p:cNvPr id="4" name="TextBox 3">
            <a:extLst>
              <a:ext uri="{FF2B5EF4-FFF2-40B4-BE49-F238E27FC236}">
                <a16:creationId xmlns:a16="http://schemas.microsoft.com/office/drawing/2014/main" id="{3E645CFA-FC36-4133-A7E0-DD0CC7163D16}"/>
              </a:ext>
            </a:extLst>
          </p:cNvPr>
          <p:cNvSpPr txBox="1"/>
          <p:nvPr/>
        </p:nvSpPr>
        <p:spPr>
          <a:xfrm>
            <a:off x="353813" y="182637"/>
            <a:ext cx="2956264" cy="369332"/>
          </a:xfrm>
          <a:prstGeom prst="rect">
            <a:avLst/>
          </a:prstGeom>
          <a:noFill/>
        </p:spPr>
        <p:txBody>
          <a:bodyPr wrap="square" rtlCol="0">
            <a:spAutoFit/>
          </a:bodyPr>
          <a:lstStyle/>
          <a:p>
            <a:r>
              <a:rPr lang="en-US" dirty="0"/>
              <a:t>How to Use and Connection</a:t>
            </a:r>
          </a:p>
        </p:txBody>
      </p:sp>
      <p:pic>
        <p:nvPicPr>
          <p:cNvPr id="6" name="Picture 5">
            <a:extLst>
              <a:ext uri="{FF2B5EF4-FFF2-40B4-BE49-F238E27FC236}">
                <a16:creationId xmlns:a16="http://schemas.microsoft.com/office/drawing/2014/main" id="{FE765CE6-7CED-434A-A997-6341B86A6029}"/>
              </a:ext>
            </a:extLst>
          </p:cNvPr>
          <p:cNvPicPr>
            <a:picLocks noChangeAspect="1"/>
          </p:cNvPicPr>
          <p:nvPr/>
        </p:nvPicPr>
        <p:blipFill rotWithShape="1">
          <a:blip r:embed="rId4">
            <a:extLst>
              <a:ext uri="{28A0092B-C50C-407E-A947-70E740481C1C}">
                <a14:useLocalDpi xmlns:a14="http://schemas.microsoft.com/office/drawing/2010/main" val="0"/>
              </a:ext>
            </a:extLst>
          </a:blip>
          <a:srcRect l="20526" t="4737" r="19770" b="27719"/>
          <a:stretch/>
        </p:blipFill>
        <p:spPr>
          <a:xfrm>
            <a:off x="6546481" y="3160396"/>
            <a:ext cx="5291706" cy="3367450"/>
          </a:xfrm>
          <a:prstGeom prst="rect">
            <a:avLst/>
          </a:prstGeom>
        </p:spPr>
      </p:pic>
      <p:pic>
        <p:nvPicPr>
          <p:cNvPr id="8" name="Picture 7">
            <a:extLst>
              <a:ext uri="{FF2B5EF4-FFF2-40B4-BE49-F238E27FC236}">
                <a16:creationId xmlns:a16="http://schemas.microsoft.com/office/drawing/2014/main" id="{4889BF56-E17F-4C5C-AA9F-E3D92527BF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1688" y="551969"/>
            <a:ext cx="3661526" cy="2246651"/>
          </a:xfrm>
          <a:prstGeom prst="rect">
            <a:avLst/>
          </a:prstGeom>
        </p:spPr>
      </p:pic>
      <p:pic>
        <p:nvPicPr>
          <p:cNvPr id="10" name="Picture 9">
            <a:extLst>
              <a:ext uri="{FF2B5EF4-FFF2-40B4-BE49-F238E27FC236}">
                <a16:creationId xmlns:a16="http://schemas.microsoft.com/office/drawing/2014/main" id="{C252B6AF-75A7-4727-B36E-8ACD3FCCE9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0326" y="551969"/>
            <a:ext cx="2375834" cy="2246651"/>
          </a:xfrm>
          <a:prstGeom prst="rect">
            <a:avLst/>
          </a:prstGeom>
        </p:spPr>
      </p:pic>
      <p:sp>
        <p:nvSpPr>
          <p:cNvPr id="11" name="TextBox 10">
            <a:extLst>
              <a:ext uri="{FF2B5EF4-FFF2-40B4-BE49-F238E27FC236}">
                <a16:creationId xmlns:a16="http://schemas.microsoft.com/office/drawing/2014/main" id="{0E0D89E3-2491-467B-A987-FF5BD3C46243}"/>
              </a:ext>
            </a:extLst>
          </p:cNvPr>
          <p:cNvSpPr txBox="1"/>
          <p:nvPr/>
        </p:nvSpPr>
        <p:spPr>
          <a:xfrm>
            <a:off x="6096000" y="128325"/>
            <a:ext cx="2956264" cy="369332"/>
          </a:xfrm>
          <a:prstGeom prst="rect">
            <a:avLst/>
          </a:prstGeom>
          <a:noFill/>
        </p:spPr>
        <p:txBody>
          <a:bodyPr wrap="square" rtlCol="0">
            <a:spAutoFit/>
          </a:bodyPr>
          <a:lstStyle/>
          <a:p>
            <a:r>
              <a:rPr lang="en-US" dirty="0"/>
              <a:t>Data Architecture</a:t>
            </a:r>
          </a:p>
        </p:txBody>
      </p:sp>
    </p:spTree>
    <p:extLst>
      <p:ext uri="{BB962C8B-B14F-4D97-AF65-F5344CB8AC3E}">
        <p14:creationId xmlns:p14="http://schemas.microsoft.com/office/powerpoint/2010/main" val="3553673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133</Words>
  <Application>Microsoft Office PowerPoint</Application>
  <PresentationFormat>Widescreen</PresentationFormat>
  <Paragraphs>18</Paragraphs>
  <Slides>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Arial Black</vt:lpstr>
      <vt:lpstr>Calibri</vt:lpstr>
      <vt:lpstr>Calibri Light</vt:lpstr>
      <vt:lpstr>Office Theme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guan jie</dc:creator>
  <cp:lastModifiedBy>guan jie</cp:lastModifiedBy>
  <cp:revision>15</cp:revision>
  <dcterms:created xsi:type="dcterms:W3CDTF">2019-11-29T15:32:43Z</dcterms:created>
  <dcterms:modified xsi:type="dcterms:W3CDTF">2019-11-30T23:10:33Z</dcterms:modified>
</cp:coreProperties>
</file>